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26" r:id="rId2"/>
    <p:sldId id="306" r:id="rId3"/>
    <p:sldId id="443" r:id="rId4"/>
    <p:sldId id="444" r:id="rId5"/>
    <p:sldId id="447" r:id="rId6"/>
    <p:sldId id="445" r:id="rId7"/>
    <p:sldId id="446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58" r:id="rId19"/>
    <p:sldId id="459" r:id="rId20"/>
    <p:sldId id="461" r:id="rId21"/>
    <p:sldId id="462" r:id="rId22"/>
    <p:sldId id="463" r:id="rId23"/>
    <p:sldId id="464" r:id="rId24"/>
    <p:sldId id="465" r:id="rId25"/>
    <p:sldId id="466" r:id="rId26"/>
    <p:sldId id="467" r:id="rId27"/>
    <p:sldId id="468" r:id="rId28"/>
    <p:sldId id="469" r:id="rId29"/>
    <p:sldId id="470" r:id="rId30"/>
    <p:sldId id="472" r:id="rId31"/>
    <p:sldId id="473" r:id="rId32"/>
    <p:sldId id="474" r:id="rId33"/>
    <p:sldId id="475" r:id="rId34"/>
    <p:sldId id="476" r:id="rId35"/>
    <p:sldId id="477" r:id="rId36"/>
    <p:sldId id="478" r:id="rId37"/>
    <p:sldId id="479" r:id="rId38"/>
    <p:sldId id="498" r:id="rId39"/>
    <p:sldId id="480" r:id="rId40"/>
    <p:sldId id="482" r:id="rId41"/>
    <p:sldId id="481" r:id="rId42"/>
    <p:sldId id="483" r:id="rId43"/>
    <p:sldId id="484" r:id="rId44"/>
    <p:sldId id="485" r:id="rId45"/>
    <p:sldId id="486" r:id="rId46"/>
    <p:sldId id="487" r:id="rId47"/>
    <p:sldId id="488" r:id="rId48"/>
    <p:sldId id="490" r:id="rId49"/>
    <p:sldId id="489" r:id="rId50"/>
    <p:sldId id="491" r:id="rId51"/>
    <p:sldId id="492" r:id="rId52"/>
    <p:sldId id="493" r:id="rId53"/>
    <p:sldId id="494" r:id="rId54"/>
    <p:sldId id="495" r:id="rId55"/>
    <p:sldId id="496" r:id="rId56"/>
    <p:sldId id="497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159B38-93D7-4E02-A5B2-C6085025CC71}" v="34" dt="2021-07-05T07:57:39.309"/>
    <p1510:client id="{AA1AC300-DE60-4CEF-9870-7C0C9C65B361}" v="15" dt="2021-07-05T09:10:22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813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2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근형 김" userId="7a78c34b7abfe4bd" providerId="LiveId" clId="{169FC9C8-FD9C-4EC7-8E35-5C5A96FABC3B}"/>
    <pc:docChg chg="undo custSel modSld">
      <pc:chgData name="근형 김" userId="7a78c34b7abfe4bd" providerId="LiveId" clId="{169FC9C8-FD9C-4EC7-8E35-5C5A96FABC3B}" dt="2019-08-07T02:51:34.241" v="36" actId="20577"/>
      <pc:docMkLst>
        <pc:docMk/>
      </pc:docMkLst>
      <pc:sldChg chg="modSp">
        <pc:chgData name="근형 김" userId="7a78c34b7abfe4bd" providerId="LiveId" clId="{169FC9C8-FD9C-4EC7-8E35-5C5A96FABC3B}" dt="2019-08-07T02:19:26.446" v="9" actId="20577"/>
        <pc:sldMkLst>
          <pc:docMk/>
          <pc:sldMk cId="0" sldId="386"/>
        </pc:sldMkLst>
        <pc:spChg chg="mod">
          <ac:chgData name="근형 김" userId="7a78c34b7abfe4bd" providerId="LiveId" clId="{169FC9C8-FD9C-4EC7-8E35-5C5A96FABC3B}" dt="2019-08-07T02:19:26.446" v="9" actId="20577"/>
          <ac:spMkLst>
            <pc:docMk/>
            <pc:sldMk cId="0" sldId="386"/>
            <ac:spMk id="4" creationId="{00000000-0000-0000-0000-000000000000}"/>
          </ac:spMkLst>
        </pc:spChg>
      </pc:sldChg>
      <pc:sldChg chg="modSp">
        <pc:chgData name="근형 김" userId="7a78c34b7abfe4bd" providerId="LiveId" clId="{169FC9C8-FD9C-4EC7-8E35-5C5A96FABC3B}" dt="2019-08-07T02:51:34.241" v="36" actId="20577"/>
        <pc:sldMkLst>
          <pc:docMk/>
          <pc:sldMk cId="0" sldId="393"/>
        </pc:sldMkLst>
        <pc:spChg chg="mod">
          <ac:chgData name="근형 김" userId="7a78c34b7abfe4bd" providerId="LiveId" clId="{169FC9C8-FD9C-4EC7-8E35-5C5A96FABC3B}" dt="2019-08-07T02:51:34.241" v="36" actId="20577"/>
          <ac:spMkLst>
            <pc:docMk/>
            <pc:sldMk cId="0" sldId="393"/>
            <ac:spMk id="3" creationId="{00000000-0000-0000-0000-000000000000}"/>
          </ac:spMkLst>
        </pc:spChg>
      </pc:sldChg>
    </pc:docChg>
  </pc:docChgLst>
  <pc:docChgLst>
    <pc:chgData name="김 근형" userId="7a78c34b7abfe4bd" providerId="Windows Live" clId="Web-{71159B38-93D7-4E02-A5B2-C6085025CC71}"/>
    <pc:docChg chg="modSld">
      <pc:chgData name="김 근형" userId="7a78c34b7abfe4bd" providerId="Windows Live" clId="Web-{71159B38-93D7-4E02-A5B2-C6085025CC71}" dt="2021-07-05T07:57:37.028" v="15" actId="20577"/>
      <pc:docMkLst>
        <pc:docMk/>
      </pc:docMkLst>
      <pc:sldChg chg="modSp">
        <pc:chgData name="김 근형" userId="7a78c34b7abfe4bd" providerId="Windows Live" clId="Web-{71159B38-93D7-4E02-A5B2-C6085025CC71}" dt="2021-07-05T07:57:27.356" v="14" actId="20577"/>
        <pc:sldMkLst>
          <pc:docMk/>
          <pc:sldMk cId="3806035129" sldId="491"/>
        </pc:sldMkLst>
        <pc:spChg chg="mod">
          <ac:chgData name="김 근형" userId="7a78c34b7abfe4bd" providerId="Windows Live" clId="Web-{71159B38-93D7-4E02-A5B2-C6085025CC71}" dt="2021-07-05T07:57:27.356" v="14" actId="20577"/>
          <ac:spMkLst>
            <pc:docMk/>
            <pc:sldMk cId="3806035129" sldId="491"/>
            <ac:spMk id="3" creationId="{00000000-0000-0000-0000-000000000000}"/>
          </ac:spMkLst>
        </pc:spChg>
      </pc:sldChg>
      <pc:sldChg chg="modSp">
        <pc:chgData name="김 근형" userId="7a78c34b7abfe4bd" providerId="Windows Live" clId="Web-{71159B38-93D7-4E02-A5B2-C6085025CC71}" dt="2021-07-05T07:57:37.028" v="15" actId="20577"/>
        <pc:sldMkLst>
          <pc:docMk/>
          <pc:sldMk cId="891608949" sldId="492"/>
        </pc:sldMkLst>
        <pc:spChg chg="mod">
          <ac:chgData name="김 근형" userId="7a78c34b7abfe4bd" providerId="Windows Live" clId="Web-{71159B38-93D7-4E02-A5B2-C6085025CC71}" dt="2021-07-05T07:57:37.028" v="15" actId="20577"/>
          <ac:spMkLst>
            <pc:docMk/>
            <pc:sldMk cId="891608949" sldId="492"/>
            <ac:spMk id="3" creationId="{00000000-0000-0000-0000-000000000000}"/>
          </ac:spMkLst>
        </pc:spChg>
      </pc:sldChg>
    </pc:docChg>
  </pc:docChgLst>
  <pc:docChgLst>
    <pc:chgData name="김 근형" userId="7a78c34b7abfe4bd" providerId="LiveId" clId="{44AC0213-DDDE-407F-90E9-5844E0F6BE4B}"/>
    <pc:docChg chg="undo custSel addSld delSld modSld sldOrd">
      <pc:chgData name="김 근형" userId="7a78c34b7abfe4bd" providerId="LiveId" clId="{44AC0213-DDDE-407F-90E9-5844E0F6BE4B}" dt="2021-06-12T01:15:25.282" v="10087" actId="47"/>
      <pc:docMkLst>
        <pc:docMk/>
      </pc:docMkLst>
      <pc:sldChg chg="modSp mod">
        <pc:chgData name="김 근형" userId="7a78c34b7abfe4bd" providerId="LiveId" clId="{44AC0213-DDDE-407F-90E9-5844E0F6BE4B}" dt="2021-05-15T09:18:48.696" v="28" actId="20577"/>
        <pc:sldMkLst>
          <pc:docMk/>
          <pc:sldMk cId="574551609" sldId="306"/>
        </pc:sldMkLst>
        <pc:spChg chg="mod">
          <ac:chgData name="김 근형" userId="7a78c34b7abfe4bd" providerId="LiveId" clId="{44AC0213-DDDE-407F-90E9-5844E0F6BE4B}" dt="2021-05-15T09:18:48.696" v="28" actId="20577"/>
          <ac:spMkLst>
            <pc:docMk/>
            <pc:sldMk cId="574551609" sldId="306"/>
            <ac:spMk id="3" creationId="{00000000-0000-0000-0000-000000000000}"/>
          </ac:spMkLst>
        </pc:spChg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80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81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82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83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84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85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86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89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93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94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95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96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97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98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399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00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01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02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03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04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05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06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07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574551609" sldId="408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09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10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11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12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13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14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15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16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574551609" sldId="417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18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19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20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21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22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24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0" sldId="425"/>
        </pc:sldMkLst>
      </pc:sldChg>
      <pc:sldChg chg="modSp mod">
        <pc:chgData name="김 근형" userId="7a78c34b7abfe4bd" providerId="LiveId" clId="{44AC0213-DDDE-407F-90E9-5844E0F6BE4B}" dt="2021-05-15T09:18:41.741" v="24" actId="20577"/>
        <pc:sldMkLst>
          <pc:docMk/>
          <pc:sldMk cId="3126633935" sldId="426"/>
        </pc:sldMkLst>
        <pc:spChg chg="mod">
          <ac:chgData name="김 근형" userId="7a78c34b7abfe4bd" providerId="LiveId" clId="{44AC0213-DDDE-407F-90E9-5844E0F6BE4B}" dt="2021-05-15T09:18:41.741" v="24" actId="20577"/>
          <ac:spMkLst>
            <pc:docMk/>
            <pc:sldMk cId="3126633935" sldId="426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5T09:18:30.038" v="1" actId="20577"/>
          <ac:spMkLst>
            <pc:docMk/>
            <pc:sldMk cId="3126633935" sldId="426"/>
            <ac:spMk id="4" creationId="{00000000-0000-0000-0000-000000000000}"/>
          </ac:spMkLst>
        </pc:spChg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2942130246" sldId="427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2987006939" sldId="428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1199015245" sldId="429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387105759" sldId="430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1645434911" sldId="431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2368919957" sldId="432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2251776281" sldId="433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1998239605" sldId="434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426265861" sldId="435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2646595563" sldId="436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2132117402" sldId="437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4269552890" sldId="438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2623714627" sldId="439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3014889569" sldId="440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2681340683" sldId="441"/>
        </pc:sldMkLst>
      </pc:sldChg>
      <pc:sldChg chg="add del">
        <pc:chgData name="김 근형" userId="7a78c34b7abfe4bd" providerId="LiveId" clId="{44AC0213-DDDE-407F-90E9-5844E0F6BE4B}" dt="2021-05-16T03:37:45.846" v="3800" actId="47"/>
        <pc:sldMkLst>
          <pc:docMk/>
          <pc:sldMk cId="463251659" sldId="442"/>
        </pc:sldMkLst>
      </pc:sldChg>
      <pc:sldChg chg="addSp modSp add mod">
        <pc:chgData name="김 근형" userId="7a78c34b7abfe4bd" providerId="LiveId" clId="{44AC0213-DDDE-407F-90E9-5844E0F6BE4B}" dt="2021-05-15T09:31:11.365" v="439"/>
        <pc:sldMkLst>
          <pc:docMk/>
          <pc:sldMk cId="609390554" sldId="443"/>
        </pc:sldMkLst>
        <pc:spChg chg="mod">
          <ac:chgData name="김 근형" userId="7a78c34b7abfe4bd" providerId="LiveId" clId="{44AC0213-DDDE-407F-90E9-5844E0F6BE4B}" dt="2021-05-15T09:20:29.623" v="51" actId="20577"/>
          <ac:spMkLst>
            <pc:docMk/>
            <pc:sldMk cId="609390554" sldId="443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5T09:31:11.365" v="439"/>
          <ac:spMkLst>
            <pc:docMk/>
            <pc:sldMk cId="609390554" sldId="443"/>
            <ac:spMk id="3" creationId="{00000000-0000-0000-0000-000000000000}"/>
          </ac:spMkLst>
        </pc:spChg>
        <pc:picChg chg="add mod">
          <ac:chgData name="김 근형" userId="7a78c34b7abfe4bd" providerId="LiveId" clId="{44AC0213-DDDE-407F-90E9-5844E0F6BE4B}" dt="2021-05-15T09:30:22.694" v="228" actId="1076"/>
          <ac:picMkLst>
            <pc:docMk/>
            <pc:sldMk cId="609390554" sldId="443"/>
            <ac:picMk id="1026" creationId="{C99EEEDB-0F1D-430E-B962-4E33A1C4EF68}"/>
          </ac:picMkLst>
        </pc:picChg>
      </pc:sldChg>
      <pc:sldChg chg="addSp modSp add mod">
        <pc:chgData name="김 근형" userId="7a78c34b7abfe4bd" providerId="LiveId" clId="{44AC0213-DDDE-407F-90E9-5844E0F6BE4B}" dt="2021-05-15T09:41:52.712" v="673" actId="20577"/>
        <pc:sldMkLst>
          <pc:docMk/>
          <pc:sldMk cId="768079859" sldId="444"/>
        </pc:sldMkLst>
        <pc:spChg chg="mod">
          <ac:chgData name="김 근형" userId="7a78c34b7abfe4bd" providerId="LiveId" clId="{44AC0213-DDDE-407F-90E9-5844E0F6BE4B}" dt="2021-05-15T09:40:14.938" v="525"/>
          <ac:spMkLst>
            <pc:docMk/>
            <pc:sldMk cId="768079859" sldId="444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5T09:40:38.637" v="549" actId="6549"/>
          <ac:spMkLst>
            <pc:docMk/>
            <pc:sldMk cId="768079859" sldId="444"/>
            <ac:spMk id="3" creationId="{00000000-0000-0000-0000-000000000000}"/>
          </ac:spMkLst>
        </pc:spChg>
        <pc:spChg chg="add mod">
          <ac:chgData name="김 근형" userId="7a78c34b7abfe4bd" providerId="LiveId" clId="{44AC0213-DDDE-407F-90E9-5844E0F6BE4B}" dt="2021-05-15T09:41:52.712" v="673" actId="20577"/>
          <ac:spMkLst>
            <pc:docMk/>
            <pc:sldMk cId="768079859" sldId="444"/>
            <ac:spMk id="5" creationId="{5EEFC5D6-8382-4B67-BC43-FA81C8227BFA}"/>
          </ac:spMkLst>
        </pc:spChg>
        <pc:picChg chg="add mod">
          <ac:chgData name="김 근형" userId="7a78c34b7abfe4bd" providerId="LiveId" clId="{44AC0213-DDDE-407F-90E9-5844E0F6BE4B}" dt="2021-05-15T09:41:06.750" v="556" actId="1076"/>
          <ac:picMkLst>
            <pc:docMk/>
            <pc:sldMk cId="768079859" sldId="444"/>
            <ac:picMk id="2050" creationId="{1135232E-A21B-4E85-AF1A-940D36350EB5}"/>
          </ac:picMkLst>
        </pc:picChg>
      </pc:sldChg>
      <pc:sldChg chg="addSp modSp add mod">
        <pc:chgData name="김 근형" userId="7a78c34b7abfe4bd" providerId="LiveId" clId="{44AC0213-DDDE-407F-90E9-5844E0F6BE4B}" dt="2021-05-15T10:35:55.623" v="1611" actId="5793"/>
        <pc:sldMkLst>
          <pc:docMk/>
          <pc:sldMk cId="814849936" sldId="445"/>
        </pc:sldMkLst>
        <pc:spChg chg="mod">
          <ac:chgData name="김 근형" userId="7a78c34b7abfe4bd" providerId="LiveId" clId="{44AC0213-DDDE-407F-90E9-5844E0F6BE4B}" dt="2021-05-15T09:42:46.584" v="719"/>
          <ac:spMkLst>
            <pc:docMk/>
            <pc:sldMk cId="814849936" sldId="445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5T10:35:55.623" v="1611" actId="5793"/>
          <ac:spMkLst>
            <pc:docMk/>
            <pc:sldMk cId="814849936" sldId="445"/>
            <ac:spMk id="3" creationId="{00000000-0000-0000-0000-000000000000}"/>
          </ac:spMkLst>
        </pc:spChg>
        <pc:graphicFrameChg chg="mod modGraphic">
          <ac:chgData name="김 근형" userId="7a78c34b7abfe4bd" providerId="LiveId" clId="{44AC0213-DDDE-407F-90E9-5844E0F6BE4B}" dt="2021-05-15T09:52:01.271" v="1311" actId="20577"/>
          <ac:graphicFrameMkLst>
            <pc:docMk/>
            <pc:sldMk cId="814849936" sldId="445"/>
            <ac:graphicFrameMk id="4" creationId="{ED23F0CF-5361-41CA-BC71-9EAA82A00237}"/>
          </ac:graphicFrameMkLst>
        </pc:graphicFrameChg>
        <pc:picChg chg="add mod">
          <ac:chgData name="김 근형" userId="7a78c34b7abfe4bd" providerId="LiveId" clId="{44AC0213-DDDE-407F-90E9-5844E0F6BE4B}" dt="2021-05-15T09:45:13.822" v="840" actId="1076"/>
          <ac:picMkLst>
            <pc:docMk/>
            <pc:sldMk cId="814849936" sldId="445"/>
            <ac:picMk id="3074" creationId="{32767DF6-8985-4AE7-BB4C-134B35875D56}"/>
          </ac:picMkLst>
        </pc:picChg>
      </pc:sldChg>
      <pc:sldChg chg="addSp modSp add mod">
        <pc:chgData name="김 근형" userId="7a78c34b7abfe4bd" providerId="LiveId" clId="{44AC0213-DDDE-407F-90E9-5844E0F6BE4B}" dt="2021-05-15T09:47:00.169" v="980"/>
        <pc:sldMkLst>
          <pc:docMk/>
          <pc:sldMk cId="3817025259" sldId="446"/>
        </pc:sldMkLst>
        <pc:spChg chg="mod">
          <ac:chgData name="김 근형" userId="7a78c34b7abfe4bd" providerId="LiveId" clId="{44AC0213-DDDE-407F-90E9-5844E0F6BE4B}" dt="2021-05-15T09:45:45.419" v="884" actId="6549"/>
          <ac:spMkLst>
            <pc:docMk/>
            <pc:sldMk cId="3817025259" sldId="446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5T09:47:00.169" v="980"/>
          <ac:spMkLst>
            <pc:docMk/>
            <pc:sldMk cId="3817025259" sldId="446"/>
            <ac:spMk id="3" creationId="{00000000-0000-0000-0000-000000000000}"/>
          </ac:spMkLst>
        </pc:spChg>
        <pc:picChg chg="add mod">
          <ac:chgData name="김 근형" userId="7a78c34b7abfe4bd" providerId="LiveId" clId="{44AC0213-DDDE-407F-90E9-5844E0F6BE4B}" dt="2021-05-15T09:46:44.692" v="896" actId="1076"/>
          <ac:picMkLst>
            <pc:docMk/>
            <pc:sldMk cId="3817025259" sldId="446"/>
            <ac:picMk id="4098" creationId="{3315EBBA-3FED-41B4-A698-2C8AE6E728EC}"/>
          </ac:picMkLst>
        </pc:picChg>
      </pc:sldChg>
      <pc:sldChg chg="addSp delSp modSp add mod ord">
        <pc:chgData name="김 근형" userId="7a78c34b7abfe4bd" providerId="LiveId" clId="{44AC0213-DDDE-407F-90E9-5844E0F6BE4B}" dt="2021-05-15T09:48:33.817" v="1012"/>
        <pc:sldMkLst>
          <pc:docMk/>
          <pc:sldMk cId="2278836743" sldId="447"/>
        </pc:sldMkLst>
        <pc:spChg chg="mod">
          <ac:chgData name="김 근형" userId="7a78c34b7abfe4bd" providerId="LiveId" clId="{44AC0213-DDDE-407F-90E9-5844E0F6BE4B}" dt="2021-05-15T09:48:10.608" v="1004" actId="20577"/>
          <ac:spMkLst>
            <pc:docMk/>
            <pc:sldMk cId="2278836743" sldId="447"/>
            <ac:spMk id="2" creationId="{00000000-0000-0000-0000-000000000000}"/>
          </ac:spMkLst>
        </pc:spChg>
        <pc:spChg chg="del">
          <ac:chgData name="김 근형" userId="7a78c34b7abfe4bd" providerId="LiveId" clId="{44AC0213-DDDE-407F-90E9-5844E0F6BE4B}" dt="2021-05-15T09:48:17.379" v="1006" actId="478"/>
          <ac:spMkLst>
            <pc:docMk/>
            <pc:sldMk cId="2278836743" sldId="447"/>
            <ac:spMk id="3" creationId="{00000000-0000-0000-0000-000000000000}"/>
          </ac:spMkLst>
        </pc:spChg>
        <pc:picChg chg="del">
          <ac:chgData name="김 근형" userId="7a78c34b7abfe4bd" providerId="LiveId" clId="{44AC0213-DDDE-407F-90E9-5844E0F6BE4B}" dt="2021-05-15T09:48:12.684" v="1005" actId="478"/>
          <ac:picMkLst>
            <pc:docMk/>
            <pc:sldMk cId="2278836743" sldId="447"/>
            <ac:picMk id="1026" creationId="{C99EEEDB-0F1D-430E-B962-4E33A1C4EF68}"/>
          </ac:picMkLst>
        </pc:picChg>
        <pc:picChg chg="add mod">
          <ac:chgData name="김 근형" userId="7a78c34b7abfe4bd" providerId="LiveId" clId="{44AC0213-DDDE-407F-90E9-5844E0F6BE4B}" dt="2021-05-15T09:48:30.500" v="1010" actId="1076"/>
          <ac:picMkLst>
            <pc:docMk/>
            <pc:sldMk cId="2278836743" sldId="447"/>
            <ac:picMk id="6146" creationId="{490A7EC0-3455-4F08-B365-6D02C114B334}"/>
          </ac:picMkLst>
        </pc:picChg>
      </pc:sldChg>
      <pc:sldChg chg="add del">
        <pc:chgData name="김 근형" userId="7a78c34b7abfe4bd" providerId="LiveId" clId="{44AC0213-DDDE-407F-90E9-5844E0F6BE4B}" dt="2021-05-15T09:48:19.314" v="1008"/>
        <pc:sldMkLst>
          <pc:docMk/>
          <pc:sldMk cId="1098470358" sldId="448"/>
        </pc:sldMkLst>
      </pc:sldChg>
      <pc:sldChg chg="addSp delSp modSp add mod">
        <pc:chgData name="김 근형" userId="7a78c34b7abfe4bd" providerId="LiveId" clId="{44AC0213-DDDE-407F-90E9-5844E0F6BE4B}" dt="2021-05-15T10:36:04.162" v="1613" actId="5793"/>
        <pc:sldMkLst>
          <pc:docMk/>
          <pc:sldMk cId="2954599534" sldId="448"/>
        </pc:sldMkLst>
        <pc:spChg chg="mod">
          <ac:chgData name="김 근형" userId="7a78c34b7abfe4bd" providerId="LiveId" clId="{44AC0213-DDDE-407F-90E9-5844E0F6BE4B}" dt="2021-05-15T10:36:04.162" v="1613" actId="5793"/>
          <ac:spMkLst>
            <pc:docMk/>
            <pc:sldMk cId="2954599534" sldId="448"/>
            <ac:spMk id="3" creationId="{00000000-0000-0000-0000-000000000000}"/>
          </ac:spMkLst>
        </pc:spChg>
        <pc:graphicFrameChg chg="mod modGraphic">
          <ac:chgData name="김 근형" userId="7a78c34b7abfe4bd" providerId="LiveId" clId="{44AC0213-DDDE-407F-90E9-5844E0F6BE4B}" dt="2021-05-15T09:51:37.050" v="1309" actId="1076"/>
          <ac:graphicFrameMkLst>
            <pc:docMk/>
            <pc:sldMk cId="2954599534" sldId="448"/>
            <ac:graphicFrameMk id="4" creationId="{ED23F0CF-5361-41CA-BC71-9EAA82A00237}"/>
          </ac:graphicFrameMkLst>
        </pc:graphicFrameChg>
        <pc:picChg chg="del">
          <ac:chgData name="김 근형" userId="7a78c34b7abfe4bd" providerId="LiveId" clId="{44AC0213-DDDE-407F-90E9-5844E0F6BE4B}" dt="2021-05-15T09:49:55.820" v="1091" actId="478"/>
          <ac:picMkLst>
            <pc:docMk/>
            <pc:sldMk cId="2954599534" sldId="448"/>
            <ac:picMk id="3074" creationId="{32767DF6-8985-4AE7-BB4C-134B35875D56}"/>
          </ac:picMkLst>
        </pc:picChg>
        <pc:picChg chg="add mod">
          <ac:chgData name="김 근형" userId="7a78c34b7abfe4bd" providerId="LiveId" clId="{44AC0213-DDDE-407F-90E9-5844E0F6BE4B}" dt="2021-05-15T09:51:38.088" v="1310" actId="1076"/>
          <ac:picMkLst>
            <pc:docMk/>
            <pc:sldMk cId="2954599534" sldId="448"/>
            <ac:picMk id="7170" creationId="{68FD8F81-3F9D-4951-9459-52D60CB5787C}"/>
          </ac:picMkLst>
        </pc:picChg>
      </pc:sldChg>
      <pc:sldChg chg="addSp delSp modSp add mod">
        <pc:chgData name="김 근형" userId="7a78c34b7abfe4bd" providerId="LiveId" clId="{44AC0213-DDDE-407F-90E9-5844E0F6BE4B}" dt="2021-05-15T10:36:10.849" v="1615" actId="5793"/>
        <pc:sldMkLst>
          <pc:docMk/>
          <pc:sldMk cId="2682697272" sldId="449"/>
        </pc:sldMkLst>
        <pc:spChg chg="mod">
          <ac:chgData name="김 근형" userId="7a78c34b7abfe4bd" providerId="LiveId" clId="{44AC0213-DDDE-407F-90E9-5844E0F6BE4B}" dt="2021-05-15T10:36:10.849" v="1615" actId="5793"/>
          <ac:spMkLst>
            <pc:docMk/>
            <pc:sldMk cId="2682697272" sldId="449"/>
            <ac:spMk id="3" creationId="{00000000-0000-0000-0000-000000000000}"/>
          </ac:spMkLst>
        </pc:spChg>
        <pc:graphicFrameChg chg="modGraphic">
          <ac:chgData name="김 근형" userId="7a78c34b7abfe4bd" providerId="LiveId" clId="{44AC0213-DDDE-407F-90E9-5844E0F6BE4B}" dt="2021-05-15T09:57:39.224" v="1375" actId="14734"/>
          <ac:graphicFrameMkLst>
            <pc:docMk/>
            <pc:sldMk cId="2682697272" sldId="449"/>
            <ac:graphicFrameMk id="4" creationId="{ED23F0CF-5361-41CA-BC71-9EAA82A00237}"/>
          </ac:graphicFrameMkLst>
        </pc:graphicFrameChg>
        <pc:picChg chg="del">
          <ac:chgData name="김 근형" userId="7a78c34b7abfe4bd" providerId="LiveId" clId="{44AC0213-DDDE-407F-90E9-5844E0F6BE4B}" dt="2021-05-15T09:58:29.227" v="1407" actId="478"/>
          <ac:picMkLst>
            <pc:docMk/>
            <pc:sldMk cId="2682697272" sldId="449"/>
            <ac:picMk id="7170" creationId="{68FD8F81-3F9D-4951-9459-52D60CB5787C}"/>
          </ac:picMkLst>
        </pc:picChg>
        <pc:picChg chg="add mod">
          <ac:chgData name="김 근형" userId="7a78c34b7abfe4bd" providerId="LiveId" clId="{44AC0213-DDDE-407F-90E9-5844E0F6BE4B}" dt="2021-05-15T09:58:49.178" v="1413" actId="1076"/>
          <ac:picMkLst>
            <pc:docMk/>
            <pc:sldMk cId="2682697272" sldId="449"/>
            <ac:picMk id="8194" creationId="{E8B19516-500A-488B-B89A-88A46CAEF4C2}"/>
          </ac:picMkLst>
        </pc:picChg>
      </pc:sldChg>
      <pc:sldChg chg="addSp delSp modSp add mod">
        <pc:chgData name="김 근형" userId="7a78c34b7abfe4bd" providerId="LiveId" clId="{44AC0213-DDDE-407F-90E9-5844E0F6BE4B}" dt="2021-05-15T10:36:17.826" v="1617" actId="5793"/>
        <pc:sldMkLst>
          <pc:docMk/>
          <pc:sldMk cId="1972404173" sldId="450"/>
        </pc:sldMkLst>
        <pc:spChg chg="mod">
          <ac:chgData name="김 근형" userId="7a78c34b7abfe4bd" providerId="LiveId" clId="{44AC0213-DDDE-407F-90E9-5844E0F6BE4B}" dt="2021-05-15T10:36:17.826" v="1617" actId="5793"/>
          <ac:spMkLst>
            <pc:docMk/>
            <pc:sldMk cId="1972404173" sldId="450"/>
            <ac:spMk id="3" creationId="{00000000-0000-0000-0000-000000000000}"/>
          </ac:spMkLst>
        </pc:spChg>
        <pc:graphicFrameChg chg="del mod">
          <ac:chgData name="김 근형" userId="7a78c34b7abfe4bd" providerId="LiveId" clId="{44AC0213-DDDE-407F-90E9-5844E0F6BE4B}" dt="2021-05-15T10:05:00.366" v="1516" actId="478"/>
          <ac:graphicFrameMkLst>
            <pc:docMk/>
            <pc:sldMk cId="1972404173" sldId="450"/>
            <ac:graphicFrameMk id="4" creationId="{ED23F0CF-5361-41CA-BC71-9EAA82A00237}"/>
          </ac:graphicFrameMkLst>
        </pc:graphicFrameChg>
        <pc:picChg chg="del">
          <ac:chgData name="김 근형" userId="7a78c34b7abfe4bd" providerId="LiveId" clId="{44AC0213-DDDE-407F-90E9-5844E0F6BE4B}" dt="2021-05-15T10:01:47.352" v="1415" actId="478"/>
          <ac:picMkLst>
            <pc:docMk/>
            <pc:sldMk cId="1972404173" sldId="450"/>
            <ac:picMk id="8194" creationId="{E8B19516-500A-488B-B89A-88A46CAEF4C2}"/>
          </ac:picMkLst>
        </pc:picChg>
        <pc:picChg chg="add mod">
          <ac:chgData name="김 근형" userId="7a78c34b7abfe4bd" providerId="LiveId" clId="{44AC0213-DDDE-407F-90E9-5844E0F6BE4B}" dt="2021-05-15T10:05:16.010" v="1521" actId="1076"/>
          <ac:picMkLst>
            <pc:docMk/>
            <pc:sldMk cId="1972404173" sldId="450"/>
            <ac:picMk id="9218" creationId="{54E1ECE1-883E-482B-BDF1-077347B29D4B}"/>
          </ac:picMkLst>
        </pc:picChg>
      </pc:sldChg>
      <pc:sldChg chg="addSp delSp modSp add mod">
        <pc:chgData name="김 근형" userId="7a78c34b7abfe4bd" providerId="LiveId" clId="{44AC0213-DDDE-407F-90E9-5844E0F6BE4B}" dt="2021-05-15T14:06:55.027" v="1948"/>
        <pc:sldMkLst>
          <pc:docMk/>
          <pc:sldMk cId="1221990409" sldId="451"/>
        </pc:sldMkLst>
        <pc:spChg chg="mod">
          <ac:chgData name="김 근형" userId="7a78c34b7abfe4bd" providerId="LiveId" clId="{44AC0213-DDDE-407F-90E9-5844E0F6BE4B}" dt="2021-05-15T10:36:25.281" v="1619" actId="5793"/>
          <ac:spMkLst>
            <pc:docMk/>
            <pc:sldMk cId="1221990409" sldId="451"/>
            <ac:spMk id="3" creationId="{00000000-0000-0000-0000-000000000000}"/>
          </ac:spMkLst>
        </pc:spChg>
        <pc:graphicFrameChg chg="add mod modGraphic">
          <ac:chgData name="김 근형" userId="7a78c34b7abfe4bd" providerId="LiveId" clId="{44AC0213-DDDE-407F-90E9-5844E0F6BE4B}" dt="2021-05-15T14:06:55.027" v="1948"/>
          <ac:graphicFrameMkLst>
            <pc:docMk/>
            <pc:sldMk cId="1221990409" sldId="451"/>
            <ac:graphicFrameMk id="6" creationId="{518E4788-CB62-4877-90EE-AD509B274B4B}"/>
          </ac:graphicFrameMkLst>
        </pc:graphicFrameChg>
        <pc:picChg chg="add del mod">
          <ac:chgData name="김 근형" userId="7a78c34b7abfe4bd" providerId="LiveId" clId="{44AC0213-DDDE-407F-90E9-5844E0F6BE4B}" dt="2021-05-15T10:43:31.530" v="1638" actId="478"/>
          <ac:picMkLst>
            <pc:docMk/>
            <pc:sldMk cId="1221990409" sldId="451"/>
            <ac:picMk id="5" creationId="{6DE81765-12E4-4DBB-9764-E72A6073925B}"/>
          </ac:picMkLst>
        </pc:picChg>
        <pc:picChg chg="del">
          <ac:chgData name="김 근형" userId="7a78c34b7abfe4bd" providerId="LiveId" clId="{44AC0213-DDDE-407F-90E9-5844E0F6BE4B}" dt="2021-05-15T10:10:51.797" v="1523" actId="478"/>
          <ac:picMkLst>
            <pc:docMk/>
            <pc:sldMk cId="1221990409" sldId="451"/>
            <ac:picMk id="9218" creationId="{54E1ECE1-883E-482B-BDF1-077347B29D4B}"/>
          </ac:picMkLst>
        </pc:picChg>
        <pc:picChg chg="add mod">
          <ac:chgData name="김 근형" userId="7a78c34b7abfe4bd" providerId="LiveId" clId="{44AC0213-DDDE-407F-90E9-5844E0F6BE4B}" dt="2021-05-15T10:43:36.479" v="1642" actId="1076"/>
          <ac:picMkLst>
            <pc:docMk/>
            <pc:sldMk cId="1221990409" sldId="451"/>
            <ac:picMk id="10242" creationId="{7821A582-23E7-4175-8234-01032A8D3E6E}"/>
          </ac:picMkLst>
        </pc:picChg>
      </pc:sldChg>
      <pc:sldChg chg="addSp delSp modSp add mod">
        <pc:chgData name="김 근형" userId="7a78c34b7abfe4bd" providerId="LiveId" clId="{44AC0213-DDDE-407F-90E9-5844E0F6BE4B}" dt="2021-05-15T14:08:02.059" v="2036" actId="1076"/>
        <pc:sldMkLst>
          <pc:docMk/>
          <pc:sldMk cId="741143053" sldId="452"/>
        </pc:sldMkLst>
        <pc:spChg chg="mod">
          <ac:chgData name="김 근형" userId="7a78c34b7abfe4bd" providerId="LiveId" clId="{44AC0213-DDDE-407F-90E9-5844E0F6BE4B}" dt="2021-05-15T14:07:49.516" v="2033" actId="113"/>
          <ac:spMkLst>
            <pc:docMk/>
            <pc:sldMk cId="741143053" sldId="452"/>
            <ac:spMk id="3" creationId="{00000000-0000-0000-0000-000000000000}"/>
          </ac:spMkLst>
        </pc:spChg>
        <pc:graphicFrameChg chg="del">
          <ac:chgData name="김 근형" userId="7a78c34b7abfe4bd" providerId="LiveId" clId="{44AC0213-DDDE-407F-90E9-5844E0F6BE4B}" dt="2021-05-15T14:07:06.575" v="1950" actId="478"/>
          <ac:graphicFrameMkLst>
            <pc:docMk/>
            <pc:sldMk cId="741143053" sldId="452"/>
            <ac:graphicFrameMk id="6" creationId="{518E4788-CB62-4877-90EE-AD509B274B4B}"/>
          </ac:graphicFrameMkLst>
        </pc:graphicFrameChg>
        <pc:picChg chg="del">
          <ac:chgData name="김 근형" userId="7a78c34b7abfe4bd" providerId="LiveId" clId="{44AC0213-DDDE-407F-90E9-5844E0F6BE4B}" dt="2021-05-15T14:07:08.243" v="1951" actId="478"/>
          <ac:picMkLst>
            <pc:docMk/>
            <pc:sldMk cId="741143053" sldId="452"/>
            <ac:picMk id="10242" creationId="{7821A582-23E7-4175-8234-01032A8D3E6E}"/>
          </ac:picMkLst>
        </pc:picChg>
        <pc:picChg chg="add mod">
          <ac:chgData name="김 근형" userId="7a78c34b7abfe4bd" providerId="LiveId" clId="{44AC0213-DDDE-407F-90E9-5844E0F6BE4B}" dt="2021-05-15T14:08:02.059" v="2036" actId="1076"/>
          <ac:picMkLst>
            <pc:docMk/>
            <pc:sldMk cId="741143053" sldId="452"/>
            <ac:picMk id="11266" creationId="{8374C490-922B-425B-90B1-73BE147AAC11}"/>
          </ac:picMkLst>
        </pc:picChg>
      </pc:sldChg>
      <pc:sldChg chg="addSp delSp modSp add mod">
        <pc:chgData name="김 근형" userId="7a78c34b7abfe4bd" providerId="LiveId" clId="{44AC0213-DDDE-407F-90E9-5844E0F6BE4B}" dt="2021-05-15T15:00:43.230" v="2412" actId="20577"/>
        <pc:sldMkLst>
          <pc:docMk/>
          <pc:sldMk cId="3394869708" sldId="453"/>
        </pc:sldMkLst>
        <pc:spChg chg="mod">
          <ac:chgData name="김 근형" userId="7a78c34b7abfe4bd" providerId="LiveId" clId="{44AC0213-DDDE-407F-90E9-5844E0F6BE4B}" dt="2021-05-15T14:55:17.274" v="2060" actId="20577"/>
          <ac:spMkLst>
            <pc:docMk/>
            <pc:sldMk cId="3394869708" sldId="453"/>
            <ac:spMk id="3" creationId="{00000000-0000-0000-0000-000000000000}"/>
          </ac:spMkLst>
        </pc:spChg>
        <pc:spChg chg="add del">
          <ac:chgData name="김 근형" userId="7a78c34b7abfe4bd" providerId="LiveId" clId="{44AC0213-DDDE-407F-90E9-5844E0F6BE4B}" dt="2021-05-15T14:59:35.003" v="2373"/>
          <ac:spMkLst>
            <pc:docMk/>
            <pc:sldMk cId="3394869708" sldId="453"/>
            <ac:spMk id="4" creationId="{E1A1CCA2-C6DF-4258-ABAA-CFB32A524188}"/>
          </ac:spMkLst>
        </pc:spChg>
        <pc:spChg chg="add del">
          <ac:chgData name="김 근형" userId="7a78c34b7abfe4bd" providerId="LiveId" clId="{44AC0213-DDDE-407F-90E9-5844E0F6BE4B}" dt="2021-05-15T14:59:39.353" v="2375" actId="478"/>
          <ac:spMkLst>
            <pc:docMk/>
            <pc:sldMk cId="3394869708" sldId="453"/>
            <ac:spMk id="5" creationId="{B6A13312-7E13-4B22-ACDC-83E3BD5C6340}"/>
          </ac:spMkLst>
        </pc:spChg>
        <pc:graphicFrameChg chg="mod modGraphic">
          <ac:chgData name="김 근형" userId="7a78c34b7abfe4bd" providerId="LiveId" clId="{44AC0213-DDDE-407F-90E9-5844E0F6BE4B}" dt="2021-05-15T15:00:43.230" v="2412" actId="20577"/>
          <ac:graphicFrameMkLst>
            <pc:docMk/>
            <pc:sldMk cId="3394869708" sldId="453"/>
            <ac:graphicFrameMk id="6" creationId="{518E4788-CB62-4877-90EE-AD509B274B4B}"/>
          </ac:graphicFrameMkLst>
        </pc:graphicFrameChg>
        <pc:picChg chg="del">
          <ac:chgData name="김 근형" userId="7a78c34b7abfe4bd" providerId="LiveId" clId="{44AC0213-DDDE-407F-90E9-5844E0F6BE4B}" dt="2021-05-15T14:58:52.670" v="2359" actId="478"/>
          <ac:picMkLst>
            <pc:docMk/>
            <pc:sldMk cId="3394869708" sldId="453"/>
            <ac:picMk id="10242" creationId="{7821A582-23E7-4175-8234-01032A8D3E6E}"/>
          </ac:picMkLst>
        </pc:picChg>
        <pc:picChg chg="add del mod">
          <ac:chgData name="김 근형" userId="7a78c34b7abfe4bd" providerId="LiveId" clId="{44AC0213-DDDE-407F-90E9-5844E0F6BE4B}" dt="2021-05-15T14:59:32.668" v="2371" actId="478"/>
          <ac:picMkLst>
            <pc:docMk/>
            <pc:sldMk cId="3394869708" sldId="453"/>
            <ac:picMk id="12290" creationId="{BFDD41E8-894C-42BA-8B5A-2ADF345A6DC2}"/>
          </ac:picMkLst>
        </pc:picChg>
        <pc:picChg chg="add mod">
          <ac:chgData name="김 근형" userId="7a78c34b7abfe4bd" providerId="LiveId" clId="{44AC0213-DDDE-407F-90E9-5844E0F6BE4B}" dt="2021-05-15T15:00:19.718" v="2382" actId="14100"/>
          <ac:picMkLst>
            <pc:docMk/>
            <pc:sldMk cId="3394869708" sldId="453"/>
            <ac:picMk id="12296" creationId="{C93DF666-72FB-4974-8F8E-3F0E6CD92B9F}"/>
          </ac:picMkLst>
        </pc:picChg>
      </pc:sldChg>
      <pc:sldChg chg="addSp delSp modSp add mod">
        <pc:chgData name="김 근형" userId="7a78c34b7abfe4bd" providerId="LiveId" clId="{44AC0213-DDDE-407F-90E9-5844E0F6BE4B}" dt="2021-05-15T15:05:22.294" v="2530" actId="1076"/>
        <pc:sldMkLst>
          <pc:docMk/>
          <pc:sldMk cId="52673510" sldId="454"/>
        </pc:sldMkLst>
        <pc:spChg chg="mod">
          <ac:chgData name="김 근형" userId="7a78c34b7abfe4bd" providerId="LiveId" clId="{44AC0213-DDDE-407F-90E9-5844E0F6BE4B}" dt="2021-05-15T15:05:02.275" v="2524" actId="20577"/>
          <ac:spMkLst>
            <pc:docMk/>
            <pc:sldMk cId="52673510" sldId="454"/>
            <ac:spMk id="3" creationId="{00000000-0000-0000-0000-000000000000}"/>
          </ac:spMkLst>
        </pc:spChg>
        <pc:graphicFrameChg chg="del">
          <ac:chgData name="김 근형" userId="7a78c34b7abfe4bd" providerId="LiveId" clId="{44AC0213-DDDE-407F-90E9-5844E0F6BE4B}" dt="2021-05-15T15:04:20.334" v="2415" actId="478"/>
          <ac:graphicFrameMkLst>
            <pc:docMk/>
            <pc:sldMk cId="52673510" sldId="454"/>
            <ac:graphicFrameMk id="6" creationId="{518E4788-CB62-4877-90EE-AD509B274B4B}"/>
          </ac:graphicFrameMkLst>
        </pc:graphicFrameChg>
        <pc:picChg chg="del">
          <ac:chgData name="김 근형" userId="7a78c34b7abfe4bd" providerId="LiveId" clId="{44AC0213-DDDE-407F-90E9-5844E0F6BE4B}" dt="2021-05-15T15:04:16.875" v="2414" actId="478"/>
          <ac:picMkLst>
            <pc:docMk/>
            <pc:sldMk cId="52673510" sldId="454"/>
            <ac:picMk id="12296" creationId="{C93DF666-72FB-4974-8F8E-3F0E6CD92B9F}"/>
          </ac:picMkLst>
        </pc:picChg>
        <pc:picChg chg="add mod">
          <ac:chgData name="김 근형" userId="7a78c34b7abfe4bd" providerId="LiveId" clId="{44AC0213-DDDE-407F-90E9-5844E0F6BE4B}" dt="2021-05-15T15:05:22.294" v="2530" actId="1076"/>
          <ac:picMkLst>
            <pc:docMk/>
            <pc:sldMk cId="52673510" sldId="454"/>
            <ac:picMk id="13314" creationId="{9028128D-84C5-48BC-AB11-1EFEFD1EEA60}"/>
          </ac:picMkLst>
        </pc:picChg>
      </pc:sldChg>
      <pc:sldChg chg="addSp delSp modSp add mod">
        <pc:chgData name="김 근형" userId="7a78c34b7abfe4bd" providerId="LiveId" clId="{44AC0213-DDDE-407F-90E9-5844E0F6BE4B}" dt="2021-05-15T15:14:00.643" v="3111" actId="1076"/>
        <pc:sldMkLst>
          <pc:docMk/>
          <pc:sldMk cId="3702967064" sldId="455"/>
        </pc:sldMkLst>
        <pc:spChg chg="mod">
          <ac:chgData name="김 근형" userId="7a78c34b7abfe4bd" providerId="LiveId" clId="{44AC0213-DDDE-407F-90E9-5844E0F6BE4B}" dt="2021-05-15T15:10:08.144" v="2804" actId="20577"/>
          <ac:spMkLst>
            <pc:docMk/>
            <pc:sldMk cId="3702967064" sldId="455"/>
            <ac:spMk id="3" creationId="{00000000-0000-0000-0000-000000000000}"/>
          </ac:spMkLst>
        </pc:spChg>
        <pc:graphicFrameChg chg="mod modGraphic">
          <ac:chgData name="김 근형" userId="7a78c34b7abfe4bd" providerId="LiveId" clId="{44AC0213-DDDE-407F-90E9-5844E0F6BE4B}" dt="2021-05-15T15:13:58.957" v="3110" actId="1076"/>
          <ac:graphicFrameMkLst>
            <pc:docMk/>
            <pc:sldMk cId="3702967064" sldId="455"/>
            <ac:graphicFrameMk id="6" creationId="{518E4788-CB62-4877-90EE-AD509B274B4B}"/>
          </ac:graphicFrameMkLst>
        </pc:graphicFrameChg>
        <pc:picChg chg="del">
          <ac:chgData name="김 근형" userId="7a78c34b7abfe4bd" providerId="LiveId" clId="{44AC0213-DDDE-407F-90E9-5844E0F6BE4B}" dt="2021-05-15T15:07:58.734" v="2567" actId="478"/>
          <ac:picMkLst>
            <pc:docMk/>
            <pc:sldMk cId="3702967064" sldId="455"/>
            <ac:picMk id="12296" creationId="{C93DF666-72FB-4974-8F8E-3F0E6CD92B9F}"/>
          </ac:picMkLst>
        </pc:picChg>
        <pc:picChg chg="add del mod">
          <ac:chgData name="김 근형" userId="7a78c34b7abfe4bd" providerId="LiveId" clId="{44AC0213-DDDE-407F-90E9-5844E0F6BE4B}" dt="2021-05-15T15:13:11.644" v="3105" actId="478"/>
          <ac:picMkLst>
            <pc:docMk/>
            <pc:sldMk cId="3702967064" sldId="455"/>
            <ac:picMk id="14338" creationId="{FB504EA3-DE3B-4901-A918-36F2FCA0D834}"/>
          </ac:picMkLst>
        </pc:picChg>
        <pc:picChg chg="add mod">
          <ac:chgData name="김 근형" userId="7a78c34b7abfe4bd" providerId="LiveId" clId="{44AC0213-DDDE-407F-90E9-5844E0F6BE4B}" dt="2021-05-15T15:14:00.643" v="3111" actId="1076"/>
          <ac:picMkLst>
            <pc:docMk/>
            <pc:sldMk cId="3702967064" sldId="455"/>
            <ac:picMk id="14340" creationId="{802419BA-C337-415A-A930-F19F68A85A99}"/>
          </ac:picMkLst>
        </pc:picChg>
      </pc:sldChg>
      <pc:sldChg chg="addSp delSp modSp add mod">
        <pc:chgData name="김 근형" userId="7a78c34b7abfe4bd" providerId="LiveId" clId="{44AC0213-DDDE-407F-90E9-5844E0F6BE4B}" dt="2021-05-16T01:44:19.164" v="3500" actId="1076"/>
        <pc:sldMkLst>
          <pc:docMk/>
          <pc:sldMk cId="2223038246" sldId="456"/>
        </pc:sldMkLst>
        <pc:spChg chg="mod">
          <ac:chgData name="김 근형" userId="7a78c34b7abfe4bd" providerId="LiveId" clId="{44AC0213-DDDE-407F-90E9-5844E0F6BE4B}" dt="2021-05-15T15:20:10.078" v="3124" actId="20577"/>
          <ac:spMkLst>
            <pc:docMk/>
            <pc:sldMk cId="2223038246" sldId="456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01:43:36.368" v="3498" actId="14100"/>
          <ac:spMkLst>
            <pc:docMk/>
            <pc:sldMk cId="2223038246" sldId="456"/>
            <ac:spMk id="3" creationId="{00000000-0000-0000-0000-000000000000}"/>
          </ac:spMkLst>
        </pc:spChg>
        <pc:graphicFrameChg chg="mod modGraphic">
          <ac:chgData name="김 근형" userId="7a78c34b7abfe4bd" providerId="LiveId" clId="{44AC0213-DDDE-407F-90E9-5844E0F6BE4B}" dt="2021-05-16T01:43:32.934" v="3497" actId="1076"/>
          <ac:graphicFrameMkLst>
            <pc:docMk/>
            <pc:sldMk cId="2223038246" sldId="456"/>
            <ac:graphicFrameMk id="4" creationId="{ED23F0CF-5361-41CA-BC71-9EAA82A00237}"/>
          </ac:graphicFrameMkLst>
        </pc:graphicFrameChg>
        <pc:picChg chg="add mod">
          <ac:chgData name="김 근형" userId="7a78c34b7abfe4bd" providerId="LiveId" clId="{44AC0213-DDDE-407F-90E9-5844E0F6BE4B}" dt="2021-05-16T01:44:19.164" v="3500" actId="1076"/>
          <ac:picMkLst>
            <pc:docMk/>
            <pc:sldMk cId="2223038246" sldId="456"/>
            <ac:picMk id="6" creationId="{30704654-E902-4D83-8D2B-D1CB8657736E}"/>
          </ac:picMkLst>
        </pc:picChg>
        <pc:picChg chg="del">
          <ac:chgData name="김 근형" userId="7a78c34b7abfe4bd" providerId="LiveId" clId="{44AC0213-DDDE-407F-90E9-5844E0F6BE4B}" dt="2021-05-16T01:24:06.727" v="3162" actId="478"/>
          <ac:picMkLst>
            <pc:docMk/>
            <pc:sldMk cId="2223038246" sldId="456"/>
            <ac:picMk id="3074" creationId="{32767DF6-8985-4AE7-BB4C-134B35875D56}"/>
          </ac:picMkLst>
        </pc:picChg>
      </pc:sldChg>
      <pc:sldChg chg="addSp delSp modSp add mod">
        <pc:chgData name="김 근형" userId="7a78c34b7abfe4bd" providerId="LiveId" clId="{44AC0213-DDDE-407F-90E9-5844E0F6BE4B}" dt="2021-05-16T02:00:56.478" v="3628" actId="1076"/>
        <pc:sldMkLst>
          <pc:docMk/>
          <pc:sldMk cId="3147876886" sldId="457"/>
        </pc:sldMkLst>
        <pc:spChg chg="mod">
          <ac:chgData name="김 근형" userId="7a78c34b7abfe4bd" providerId="LiveId" clId="{44AC0213-DDDE-407F-90E9-5844E0F6BE4B}" dt="2021-05-16T01:50:21.808" v="3619" actId="14100"/>
          <ac:spMkLst>
            <pc:docMk/>
            <pc:sldMk cId="3147876886" sldId="457"/>
            <ac:spMk id="3" creationId="{00000000-0000-0000-0000-000000000000}"/>
          </ac:spMkLst>
        </pc:spChg>
        <pc:graphicFrameChg chg="del mod">
          <ac:chgData name="김 근형" userId="7a78c34b7abfe4bd" providerId="LiveId" clId="{44AC0213-DDDE-407F-90E9-5844E0F6BE4B}" dt="2021-05-16T01:54:46.715" v="3621" actId="478"/>
          <ac:graphicFrameMkLst>
            <pc:docMk/>
            <pc:sldMk cId="3147876886" sldId="457"/>
            <ac:graphicFrameMk id="4" creationId="{ED23F0CF-5361-41CA-BC71-9EAA82A00237}"/>
          </ac:graphicFrameMkLst>
        </pc:graphicFrameChg>
        <pc:picChg chg="del">
          <ac:chgData name="김 근형" userId="7a78c34b7abfe4bd" providerId="LiveId" clId="{44AC0213-DDDE-407F-90E9-5844E0F6BE4B}" dt="2021-05-16T02:00:33.550" v="3622" actId="478"/>
          <ac:picMkLst>
            <pc:docMk/>
            <pc:sldMk cId="3147876886" sldId="457"/>
            <ac:picMk id="6" creationId="{30704654-E902-4D83-8D2B-D1CB8657736E}"/>
          </ac:picMkLst>
        </pc:picChg>
        <pc:picChg chg="add mod">
          <ac:chgData name="김 근형" userId="7a78c34b7abfe4bd" providerId="LiveId" clId="{44AC0213-DDDE-407F-90E9-5844E0F6BE4B}" dt="2021-05-16T02:00:56.478" v="3628" actId="1076"/>
          <ac:picMkLst>
            <pc:docMk/>
            <pc:sldMk cId="3147876886" sldId="457"/>
            <ac:picMk id="7" creationId="{BB22AA30-F5A9-458F-B292-F5B3D688B3BD}"/>
          </ac:picMkLst>
        </pc:picChg>
        <pc:picChg chg="add mod">
          <ac:chgData name="김 근형" userId="7a78c34b7abfe4bd" providerId="LiveId" clId="{44AC0213-DDDE-407F-90E9-5844E0F6BE4B}" dt="2021-05-16T02:00:53.993" v="3627" actId="1076"/>
          <ac:picMkLst>
            <pc:docMk/>
            <pc:sldMk cId="3147876886" sldId="457"/>
            <ac:picMk id="1026" creationId="{56A5C181-4B36-446D-9C76-8A3D31384953}"/>
          </ac:picMkLst>
        </pc:picChg>
      </pc:sldChg>
      <pc:sldChg chg="addSp delSp modSp add mod">
        <pc:chgData name="김 근형" userId="7a78c34b7abfe4bd" providerId="LiveId" clId="{44AC0213-DDDE-407F-90E9-5844E0F6BE4B}" dt="2021-05-16T03:01:12.510" v="3778" actId="20577"/>
        <pc:sldMkLst>
          <pc:docMk/>
          <pc:sldMk cId="748482146" sldId="458"/>
        </pc:sldMkLst>
        <pc:spChg chg="mod">
          <ac:chgData name="김 근형" userId="7a78c34b7abfe4bd" providerId="LiveId" clId="{44AC0213-DDDE-407F-90E9-5844E0F6BE4B}" dt="2021-05-16T03:01:12.510" v="3778" actId="20577"/>
          <ac:spMkLst>
            <pc:docMk/>
            <pc:sldMk cId="748482146" sldId="458"/>
            <ac:spMk id="3" creationId="{00000000-0000-0000-0000-000000000000}"/>
          </ac:spMkLst>
        </pc:spChg>
        <pc:picChg chg="del">
          <ac:chgData name="김 근형" userId="7a78c34b7abfe4bd" providerId="LiveId" clId="{44AC0213-DDDE-407F-90E9-5844E0F6BE4B}" dt="2021-05-16T02:02:37.693" v="3647" actId="478"/>
          <ac:picMkLst>
            <pc:docMk/>
            <pc:sldMk cId="748482146" sldId="458"/>
            <ac:picMk id="7" creationId="{BB22AA30-F5A9-458F-B292-F5B3D688B3BD}"/>
          </ac:picMkLst>
        </pc:picChg>
        <pc:picChg chg="del">
          <ac:chgData name="김 근형" userId="7a78c34b7abfe4bd" providerId="LiveId" clId="{44AC0213-DDDE-407F-90E9-5844E0F6BE4B}" dt="2021-05-16T02:02:38.079" v="3648" actId="478"/>
          <ac:picMkLst>
            <pc:docMk/>
            <pc:sldMk cId="748482146" sldId="458"/>
            <ac:picMk id="1026" creationId="{56A5C181-4B36-446D-9C76-8A3D31384953}"/>
          </ac:picMkLst>
        </pc:picChg>
        <pc:picChg chg="add mod">
          <ac:chgData name="김 근형" userId="7a78c34b7abfe4bd" providerId="LiveId" clId="{44AC0213-DDDE-407F-90E9-5844E0F6BE4B}" dt="2021-05-16T03:00:27.031" v="3753" actId="1076"/>
          <ac:picMkLst>
            <pc:docMk/>
            <pc:sldMk cId="748482146" sldId="458"/>
            <ac:picMk id="2050" creationId="{7F3857EA-ED8E-402C-B5F1-1D58BB0123E8}"/>
          </ac:picMkLst>
        </pc:picChg>
      </pc:sldChg>
      <pc:sldChg chg="addSp delSp modSp add mod">
        <pc:chgData name="김 근형" userId="7a78c34b7abfe4bd" providerId="LiveId" clId="{44AC0213-DDDE-407F-90E9-5844E0F6BE4B}" dt="2021-05-16T03:06:15.833" v="3799" actId="1076"/>
        <pc:sldMkLst>
          <pc:docMk/>
          <pc:sldMk cId="4070823441" sldId="459"/>
        </pc:sldMkLst>
        <pc:spChg chg="mod">
          <ac:chgData name="김 근형" userId="7a78c34b7abfe4bd" providerId="LiveId" clId="{44AC0213-DDDE-407F-90E9-5844E0F6BE4B}" dt="2021-05-16T03:06:04.271" v="3792" actId="14100"/>
          <ac:spMkLst>
            <pc:docMk/>
            <pc:sldMk cId="4070823441" sldId="459"/>
            <ac:spMk id="3" creationId="{00000000-0000-0000-0000-000000000000}"/>
          </ac:spMkLst>
        </pc:spChg>
        <pc:picChg chg="add mod">
          <ac:chgData name="김 근형" userId="7a78c34b7abfe4bd" providerId="LiveId" clId="{44AC0213-DDDE-407F-90E9-5844E0F6BE4B}" dt="2021-05-16T03:06:15.833" v="3799" actId="1076"/>
          <ac:picMkLst>
            <pc:docMk/>
            <pc:sldMk cId="4070823441" sldId="459"/>
            <ac:picMk id="5" creationId="{630959D5-AD8D-4506-B124-863756303A21}"/>
          </ac:picMkLst>
        </pc:picChg>
        <pc:picChg chg="del">
          <ac:chgData name="김 근형" userId="7a78c34b7abfe4bd" providerId="LiveId" clId="{44AC0213-DDDE-407F-90E9-5844E0F6BE4B}" dt="2021-05-16T03:06:05.859" v="3793" actId="478"/>
          <ac:picMkLst>
            <pc:docMk/>
            <pc:sldMk cId="4070823441" sldId="459"/>
            <ac:picMk id="2050" creationId="{7F3857EA-ED8E-402C-B5F1-1D58BB0123E8}"/>
          </ac:picMkLst>
        </pc:picChg>
      </pc:sldChg>
      <pc:sldChg chg="add del">
        <pc:chgData name="김 근형" userId="7a78c34b7abfe4bd" providerId="LiveId" clId="{44AC0213-DDDE-407F-90E9-5844E0F6BE4B}" dt="2021-06-12T01:15:25.282" v="10087" actId="47"/>
        <pc:sldMkLst>
          <pc:docMk/>
          <pc:sldMk cId="610928019" sldId="460"/>
        </pc:sldMkLst>
      </pc:sldChg>
      <pc:sldChg chg="addSp delSp modSp add mod">
        <pc:chgData name="김 근형" userId="7a78c34b7abfe4bd" providerId="LiveId" clId="{44AC0213-DDDE-407F-90E9-5844E0F6BE4B}" dt="2021-05-16T03:41:52.686" v="3938" actId="1076"/>
        <pc:sldMkLst>
          <pc:docMk/>
          <pc:sldMk cId="1111483987" sldId="461"/>
        </pc:sldMkLst>
        <pc:spChg chg="mod">
          <ac:chgData name="김 근형" userId="7a78c34b7abfe4bd" providerId="LiveId" clId="{44AC0213-DDDE-407F-90E9-5844E0F6BE4B}" dt="2021-05-16T03:41:05.110" v="3934" actId="20577"/>
          <ac:spMkLst>
            <pc:docMk/>
            <pc:sldMk cId="1111483987" sldId="461"/>
            <ac:spMk id="3" creationId="{00000000-0000-0000-0000-000000000000}"/>
          </ac:spMkLst>
        </pc:spChg>
        <pc:picChg chg="del">
          <ac:chgData name="김 근형" userId="7a78c34b7abfe4bd" providerId="LiveId" clId="{44AC0213-DDDE-407F-90E9-5844E0F6BE4B}" dt="2021-05-16T03:40:43.198" v="3887" actId="478"/>
          <ac:picMkLst>
            <pc:docMk/>
            <pc:sldMk cId="1111483987" sldId="461"/>
            <ac:picMk id="2050" creationId="{7F3857EA-ED8E-402C-B5F1-1D58BB0123E8}"/>
          </ac:picMkLst>
        </pc:picChg>
        <pc:picChg chg="add mod">
          <ac:chgData name="김 근형" userId="7a78c34b7abfe4bd" providerId="LiveId" clId="{44AC0213-DDDE-407F-90E9-5844E0F6BE4B}" dt="2021-05-16T03:41:52.686" v="3938" actId="1076"/>
          <ac:picMkLst>
            <pc:docMk/>
            <pc:sldMk cId="1111483987" sldId="461"/>
            <ac:picMk id="3074" creationId="{3AF7E9EC-C722-42A6-9144-39B50E1B8BA4}"/>
          </ac:picMkLst>
        </pc:picChg>
      </pc:sldChg>
      <pc:sldChg chg="addSp delSp modSp add mod">
        <pc:chgData name="김 근형" userId="7a78c34b7abfe4bd" providerId="LiveId" clId="{44AC0213-DDDE-407F-90E9-5844E0F6BE4B}" dt="2021-05-16T03:44:10.237" v="4060" actId="1076"/>
        <pc:sldMkLst>
          <pc:docMk/>
          <pc:sldMk cId="2308602677" sldId="462"/>
        </pc:sldMkLst>
        <pc:spChg chg="mod">
          <ac:chgData name="김 근형" userId="7a78c34b7abfe4bd" providerId="LiveId" clId="{44AC0213-DDDE-407F-90E9-5844E0F6BE4B}" dt="2021-05-16T03:43:56.013" v="4056" actId="14100"/>
          <ac:spMkLst>
            <pc:docMk/>
            <pc:sldMk cId="2308602677" sldId="462"/>
            <ac:spMk id="3" creationId="{00000000-0000-0000-0000-000000000000}"/>
          </ac:spMkLst>
        </pc:spChg>
        <pc:picChg chg="del">
          <ac:chgData name="김 근형" userId="7a78c34b7abfe4bd" providerId="LiveId" clId="{44AC0213-DDDE-407F-90E9-5844E0F6BE4B}" dt="2021-05-16T03:43:57.104" v="4057" actId="478"/>
          <ac:picMkLst>
            <pc:docMk/>
            <pc:sldMk cId="2308602677" sldId="462"/>
            <ac:picMk id="3074" creationId="{3AF7E9EC-C722-42A6-9144-39B50E1B8BA4}"/>
          </ac:picMkLst>
        </pc:picChg>
        <pc:picChg chg="add mod">
          <ac:chgData name="김 근형" userId="7a78c34b7abfe4bd" providerId="LiveId" clId="{44AC0213-DDDE-407F-90E9-5844E0F6BE4B}" dt="2021-05-16T03:44:10.237" v="4060" actId="1076"/>
          <ac:picMkLst>
            <pc:docMk/>
            <pc:sldMk cId="2308602677" sldId="462"/>
            <ac:picMk id="6146" creationId="{DD6FB595-4910-4D79-BB21-0A81B331D5E0}"/>
          </ac:picMkLst>
        </pc:picChg>
      </pc:sldChg>
      <pc:sldChg chg="addSp delSp modSp add mod">
        <pc:chgData name="김 근형" userId="7a78c34b7abfe4bd" providerId="LiveId" clId="{44AC0213-DDDE-407F-90E9-5844E0F6BE4B}" dt="2021-05-16T03:46:20.806" v="4103" actId="22"/>
        <pc:sldMkLst>
          <pc:docMk/>
          <pc:sldMk cId="3925865530" sldId="463"/>
        </pc:sldMkLst>
        <pc:spChg chg="mod">
          <ac:chgData name="김 근형" userId="7a78c34b7abfe4bd" providerId="LiveId" clId="{44AC0213-DDDE-407F-90E9-5844E0F6BE4B}" dt="2021-05-16T03:46:02.050" v="4102" actId="20577"/>
          <ac:spMkLst>
            <pc:docMk/>
            <pc:sldMk cId="3925865530" sldId="463"/>
            <ac:spMk id="3" creationId="{00000000-0000-0000-0000-000000000000}"/>
          </ac:spMkLst>
        </pc:spChg>
        <pc:picChg chg="add">
          <ac:chgData name="김 근형" userId="7a78c34b7abfe4bd" providerId="LiveId" clId="{44AC0213-DDDE-407F-90E9-5844E0F6BE4B}" dt="2021-05-16T03:46:20.806" v="4103" actId="22"/>
          <ac:picMkLst>
            <pc:docMk/>
            <pc:sldMk cId="3925865530" sldId="463"/>
            <ac:picMk id="5" creationId="{30BF76C6-FC7D-4F10-853B-038C2BF574EC}"/>
          </ac:picMkLst>
        </pc:picChg>
        <pc:picChg chg="del">
          <ac:chgData name="김 근형" userId="7a78c34b7abfe4bd" providerId="LiveId" clId="{44AC0213-DDDE-407F-90E9-5844E0F6BE4B}" dt="2021-05-16T03:44:21.033" v="4062" actId="478"/>
          <ac:picMkLst>
            <pc:docMk/>
            <pc:sldMk cId="3925865530" sldId="463"/>
            <ac:picMk id="6146" creationId="{DD6FB595-4910-4D79-BB21-0A81B331D5E0}"/>
          </ac:picMkLst>
        </pc:picChg>
      </pc:sldChg>
      <pc:sldChg chg="modSp add mod">
        <pc:chgData name="김 근형" userId="7a78c34b7abfe4bd" providerId="LiveId" clId="{44AC0213-DDDE-407F-90E9-5844E0F6BE4B}" dt="2021-05-16T05:52:06.090" v="4116" actId="20577"/>
        <pc:sldMkLst>
          <pc:docMk/>
          <pc:sldMk cId="220451932" sldId="464"/>
        </pc:sldMkLst>
        <pc:spChg chg="mod">
          <ac:chgData name="김 근형" userId="7a78c34b7abfe4bd" providerId="LiveId" clId="{44AC0213-DDDE-407F-90E9-5844E0F6BE4B}" dt="2021-05-16T05:52:06.090" v="4116" actId="20577"/>
          <ac:spMkLst>
            <pc:docMk/>
            <pc:sldMk cId="220451932" sldId="464"/>
            <ac:spMk id="3" creationId="{00000000-0000-0000-0000-000000000000}"/>
          </ac:spMkLst>
        </pc:spChg>
      </pc:sldChg>
      <pc:sldChg chg="addSp delSp modSp add mod">
        <pc:chgData name="김 근형" userId="7a78c34b7abfe4bd" providerId="LiveId" clId="{44AC0213-DDDE-407F-90E9-5844E0F6BE4B}" dt="2021-05-16T06:09:40.617" v="4423" actId="1076"/>
        <pc:sldMkLst>
          <pc:docMk/>
          <pc:sldMk cId="2958976274" sldId="465"/>
        </pc:sldMkLst>
        <pc:spChg chg="mod">
          <ac:chgData name="김 근형" userId="7a78c34b7abfe4bd" providerId="LiveId" clId="{44AC0213-DDDE-407F-90E9-5844E0F6BE4B}" dt="2021-05-16T05:52:18.847" v="4125" actId="20577"/>
          <ac:spMkLst>
            <pc:docMk/>
            <pc:sldMk cId="2958976274" sldId="465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06:09:35.376" v="4422"/>
          <ac:spMkLst>
            <pc:docMk/>
            <pc:sldMk cId="2958976274" sldId="465"/>
            <ac:spMk id="3" creationId="{00000000-0000-0000-0000-000000000000}"/>
          </ac:spMkLst>
        </pc:spChg>
        <pc:picChg chg="del">
          <ac:chgData name="김 근형" userId="7a78c34b7abfe4bd" providerId="LiveId" clId="{44AC0213-DDDE-407F-90E9-5844E0F6BE4B}" dt="2021-05-16T06:08:44.863" v="4336" actId="478"/>
          <ac:picMkLst>
            <pc:docMk/>
            <pc:sldMk cId="2958976274" sldId="465"/>
            <ac:picMk id="1026" creationId="{C99EEEDB-0F1D-430E-B962-4E33A1C4EF68}"/>
          </ac:picMkLst>
        </pc:picChg>
        <pc:picChg chg="add mod">
          <ac:chgData name="김 근형" userId="7a78c34b7abfe4bd" providerId="LiveId" clId="{44AC0213-DDDE-407F-90E9-5844E0F6BE4B}" dt="2021-05-16T06:09:40.617" v="4423" actId="1076"/>
          <ac:picMkLst>
            <pc:docMk/>
            <pc:sldMk cId="2958976274" sldId="465"/>
            <ac:picMk id="7170" creationId="{9A8FCFE4-DA5F-41D8-B110-E99648FA6428}"/>
          </ac:picMkLst>
        </pc:picChg>
      </pc:sldChg>
      <pc:sldChg chg="addSp delSp modSp add mod">
        <pc:chgData name="김 근형" userId="7a78c34b7abfe4bd" providerId="LiveId" clId="{44AC0213-DDDE-407F-90E9-5844E0F6BE4B}" dt="2021-05-16T06:15:36.739" v="4510" actId="1076"/>
        <pc:sldMkLst>
          <pc:docMk/>
          <pc:sldMk cId="3898905919" sldId="466"/>
        </pc:sldMkLst>
        <pc:spChg chg="mod">
          <ac:chgData name="김 근형" userId="7a78c34b7abfe4bd" providerId="LiveId" clId="{44AC0213-DDDE-407F-90E9-5844E0F6BE4B}" dt="2021-05-16T06:10:02.665" v="4451" actId="20577"/>
          <ac:spMkLst>
            <pc:docMk/>
            <pc:sldMk cId="3898905919" sldId="466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06:10:42.586" v="4454" actId="5793"/>
          <ac:spMkLst>
            <pc:docMk/>
            <pc:sldMk cId="3898905919" sldId="466"/>
            <ac:spMk id="3" creationId="{00000000-0000-0000-0000-000000000000}"/>
          </ac:spMkLst>
        </pc:spChg>
        <pc:graphicFrameChg chg="add mod modGraphic">
          <ac:chgData name="김 근형" userId="7a78c34b7abfe4bd" providerId="LiveId" clId="{44AC0213-DDDE-407F-90E9-5844E0F6BE4B}" dt="2021-05-16T06:15:36.739" v="4510" actId="1076"/>
          <ac:graphicFrameMkLst>
            <pc:docMk/>
            <pc:sldMk cId="3898905919" sldId="466"/>
            <ac:graphicFrameMk id="4" creationId="{61341130-27EA-4421-854E-2933CA8EF18C}"/>
          </ac:graphicFrameMkLst>
        </pc:graphicFrameChg>
        <pc:picChg chg="del">
          <ac:chgData name="김 근형" userId="7a78c34b7abfe4bd" providerId="LiveId" clId="{44AC0213-DDDE-407F-90E9-5844E0F6BE4B}" dt="2021-05-16T06:10:04.757" v="4452" actId="478"/>
          <ac:picMkLst>
            <pc:docMk/>
            <pc:sldMk cId="3898905919" sldId="466"/>
            <ac:picMk id="7170" creationId="{9A8FCFE4-DA5F-41D8-B110-E99648FA6428}"/>
          </ac:picMkLst>
        </pc:picChg>
        <pc:picChg chg="add mod">
          <ac:chgData name="김 근형" userId="7a78c34b7abfe4bd" providerId="LiveId" clId="{44AC0213-DDDE-407F-90E9-5844E0F6BE4B}" dt="2021-05-16T06:15:17.017" v="4504" actId="1076"/>
          <ac:picMkLst>
            <pc:docMk/>
            <pc:sldMk cId="3898905919" sldId="466"/>
            <ac:picMk id="9218" creationId="{D5736A2A-A6A9-41B4-8E80-7763CE56FC64}"/>
          </ac:picMkLst>
        </pc:picChg>
      </pc:sldChg>
      <pc:sldChg chg="addSp delSp modSp add mod">
        <pc:chgData name="김 근형" userId="7a78c34b7abfe4bd" providerId="LiveId" clId="{44AC0213-DDDE-407F-90E9-5844E0F6BE4B}" dt="2021-05-16T06:19:29.123" v="4561"/>
        <pc:sldMkLst>
          <pc:docMk/>
          <pc:sldMk cId="365909245" sldId="467"/>
        </pc:sldMkLst>
        <pc:spChg chg="mod">
          <ac:chgData name="김 근형" userId="7a78c34b7abfe4bd" providerId="LiveId" clId="{44AC0213-DDDE-407F-90E9-5844E0F6BE4B}" dt="2021-05-16T06:16:07.758" v="4527" actId="20577"/>
          <ac:spMkLst>
            <pc:docMk/>
            <pc:sldMk cId="365909245" sldId="467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06:17:41.471" v="4538" actId="20577"/>
          <ac:spMkLst>
            <pc:docMk/>
            <pc:sldMk cId="365909245" sldId="467"/>
            <ac:spMk id="3" creationId="{00000000-0000-0000-0000-000000000000}"/>
          </ac:spMkLst>
        </pc:spChg>
        <pc:graphicFrameChg chg="add mod modGraphic">
          <ac:chgData name="김 근형" userId="7a78c34b7abfe4bd" providerId="LiveId" clId="{44AC0213-DDDE-407F-90E9-5844E0F6BE4B}" dt="2021-05-16T06:19:29.123" v="4561"/>
          <ac:graphicFrameMkLst>
            <pc:docMk/>
            <pc:sldMk cId="365909245" sldId="467"/>
            <ac:graphicFrameMk id="5" creationId="{6A905740-3F19-423F-A2A0-A63EAD4E2898}"/>
          </ac:graphicFrameMkLst>
        </pc:graphicFrameChg>
        <pc:picChg chg="del">
          <ac:chgData name="김 근형" userId="7a78c34b7abfe4bd" providerId="LiveId" clId="{44AC0213-DDDE-407F-90E9-5844E0F6BE4B}" dt="2021-05-16T06:17:34.524" v="4530" actId="478"/>
          <ac:picMkLst>
            <pc:docMk/>
            <pc:sldMk cId="365909245" sldId="467"/>
            <ac:picMk id="11266" creationId="{8374C490-922B-425B-90B1-73BE147AAC11}"/>
          </ac:picMkLst>
        </pc:picChg>
      </pc:sldChg>
      <pc:sldChg chg="addSp delSp modSp add del mod">
        <pc:chgData name="김 근형" userId="7a78c34b7abfe4bd" providerId="LiveId" clId="{44AC0213-DDDE-407F-90E9-5844E0F6BE4B}" dt="2021-05-16T10:31:03.717" v="4764" actId="20577"/>
        <pc:sldMkLst>
          <pc:docMk/>
          <pc:sldMk cId="205150262" sldId="468"/>
        </pc:sldMkLst>
        <pc:spChg chg="mod">
          <ac:chgData name="김 근형" userId="7a78c34b7abfe4bd" providerId="LiveId" clId="{44AC0213-DDDE-407F-90E9-5844E0F6BE4B}" dt="2021-05-16T06:36:46.621" v="4570" actId="20577"/>
          <ac:spMkLst>
            <pc:docMk/>
            <pc:sldMk cId="205150262" sldId="468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10:23:04.717" v="4715" actId="20577"/>
          <ac:spMkLst>
            <pc:docMk/>
            <pc:sldMk cId="205150262" sldId="468"/>
            <ac:spMk id="3" creationId="{00000000-0000-0000-0000-000000000000}"/>
          </ac:spMkLst>
        </pc:spChg>
        <pc:spChg chg="add mod">
          <ac:chgData name="김 근형" userId="7a78c34b7abfe4bd" providerId="LiveId" clId="{44AC0213-DDDE-407F-90E9-5844E0F6BE4B}" dt="2021-05-16T10:30:18.550" v="4744" actId="1076"/>
          <ac:spMkLst>
            <pc:docMk/>
            <pc:sldMk cId="205150262" sldId="468"/>
            <ac:spMk id="12" creationId="{B6466AFB-3552-4BE4-AAB9-B68DD02D1999}"/>
          </ac:spMkLst>
        </pc:spChg>
        <pc:spChg chg="add mod">
          <ac:chgData name="김 근형" userId="7a78c34b7abfe4bd" providerId="LiveId" clId="{44AC0213-DDDE-407F-90E9-5844E0F6BE4B}" dt="2021-05-16T10:30:23.285" v="4746" actId="1076"/>
          <ac:spMkLst>
            <pc:docMk/>
            <pc:sldMk cId="205150262" sldId="468"/>
            <ac:spMk id="14" creationId="{620BD2FD-99B3-472D-ADB3-E5B76982C29E}"/>
          </ac:spMkLst>
        </pc:spChg>
        <pc:spChg chg="add mod">
          <ac:chgData name="김 근형" userId="7a78c34b7abfe4bd" providerId="LiveId" clId="{44AC0213-DDDE-407F-90E9-5844E0F6BE4B}" dt="2021-05-16T10:30:28.109" v="4750" actId="20577"/>
          <ac:spMkLst>
            <pc:docMk/>
            <pc:sldMk cId="205150262" sldId="468"/>
            <ac:spMk id="15" creationId="{F7276552-9196-42C5-AFA9-A8DC6DB26F2E}"/>
          </ac:spMkLst>
        </pc:spChg>
        <pc:spChg chg="add mod">
          <ac:chgData name="김 근형" userId="7a78c34b7abfe4bd" providerId="LiveId" clId="{44AC0213-DDDE-407F-90E9-5844E0F6BE4B}" dt="2021-05-16T10:30:46.541" v="4752" actId="1076"/>
          <ac:spMkLst>
            <pc:docMk/>
            <pc:sldMk cId="205150262" sldId="468"/>
            <ac:spMk id="16" creationId="{4BB449A2-FC4E-4961-93F6-4F40E7BDB672}"/>
          </ac:spMkLst>
        </pc:spChg>
        <pc:spChg chg="add mod">
          <ac:chgData name="김 근형" userId="7a78c34b7abfe4bd" providerId="LiveId" clId="{44AC0213-DDDE-407F-90E9-5844E0F6BE4B}" dt="2021-05-16T10:30:52.153" v="4756" actId="20577"/>
          <ac:spMkLst>
            <pc:docMk/>
            <pc:sldMk cId="205150262" sldId="468"/>
            <ac:spMk id="17" creationId="{0A7BD2E8-9076-4FF2-8FC1-F4C4AA1E5ABD}"/>
          </ac:spMkLst>
        </pc:spChg>
        <pc:spChg chg="add mod">
          <ac:chgData name="김 근형" userId="7a78c34b7abfe4bd" providerId="LiveId" clId="{44AC0213-DDDE-407F-90E9-5844E0F6BE4B}" dt="2021-05-16T10:31:03.717" v="4764" actId="20577"/>
          <ac:spMkLst>
            <pc:docMk/>
            <pc:sldMk cId="205150262" sldId="468"/>
            <ac:spMk id="18" creationId="{8BE4864B-EBDD-483B-A433-BAD7DFA7F430}"/>
          </ac:spMkLst>
        </pc:spChg>
        <pc:picChg chg="add mod">
          <ac:chgData name="김 근형" userId="7a78c34b7abfe4bd" providerId="LiveId" clId="{44AC0213-DDDE-407F-90E9-5844E0F6BE4B}" dt="2021-05-16T10:29:05.924" v="4722" actId="1076"/>
          <ac:picMkLst>
            <pc:docMk/>
            <pc:sldMk cId="205150262" sldId="468"/>
            <ac:picMk id="5" creationId="{5D7B0147-0427-45E1-8A0E-A78C2FC7D74E}"/>
          </ac:picMkLst>
        </pc:picChg>
        <pc:picChg chg="add del mod">
          <ac:chgData name="김 근형" userId="7a78c34b7abfe4bd" providerId="LiveId" clId="{44AC0213-DDDE-407F-90E9-5844E0F6BE4B}" dt="2021-05-16T10:29:10.180" v="4724" actId="478"/>
          <ac:picMkLst>
            <pc:docMk/>
            <pc:sldMk cId="205150262" sldId="468"/>
            <ac:picMk id="7" creationId="{B5B83AAF-EA3A-48B7-A43C-643F0FDA390E}"/>
          </ac:picMkLst>
        </pc:picChg>
        <pc:picChg chg="add mod">
          <ac:chgData name="김 근형" userId="7a78c34b7abfe4bd" providerId="LiveId" clId="{44AC0213-DDDE-407F-90E9-5844E0F6BE4B}" dt="2021-05-16T10:29:31.211" v="4732" actId="1038"/>
          <ac:picMkLst>
            <pc:docMk/>
            <pc:sldMk cId="205150262" sldId="468"/>
            <ac:picMk id="9" creationId="{56945B3C-D0F7-4B8A-A1A8-138624C0120F}"/>
          </ac:picMkLst>
        </pc:picChg>
        <pc:picChg chg="add del mod">
          <ac:chgData name="김 근형" userId="7a78c34b7abfe4bd" providerId="LiveId" clId="{44AC0213-DDDE-407F-90E9-5844E0F6BE4B}" dt="2021-05-16T10:30:57.982" v="4761" actId="1076"/>
          <ac:picMkLst>
            <pc:docMk/>
            <pc:sldMk cId="205150262" sldId="468"/>
            <ac:picMk id="11" creationId="{13D046AE-BC5C-452A-B14D-F504A1A97C2C}"/>
          </ac:picMkLst>
        </pc:picChg>
        <pc:picChg chg="del">
          <ac:chgData name="김 근형" userId="7a78c34b7abfe4bd" providerId="LiveId" clId="{44AC0213-DDDE-407F-90E9-5844E0F6BE4B}" dt="2021-05-16T10:21:27.458" v="4669" actId="478"/>
          <ac:picMkLst>
            <pc:docMk/>
            <pc:sldMk cId="205150262" sldId="468"/>
            <ac:picMk id="11266" creationId="{8374C490-922B-425B-90B1-73BE147AAC11}"/>
          </ac:picMkLst>
        </pc:picChg>
      </pc:sldChg>
      <pc:sldChg chg="addSp delSp modSp add mod">
        <pc:chgData name="김 근형" userId="7a78c34b7abfe4bd" providerId="LiveId" clId="{44AC0213-DDDE-407F-90E9-5844E0F6BE4B}" dt="2021-05-16T10:35:03.862" v="5235" actId="1076"/>
        <pc:sldMkLst>
          <pc:docMk/>
          <pc:sldMk cId="2162623193" sldId="469"/>
        </pc:sldMkLst>
        <pc:spChg chg="mod">
          <ac:chgData name="김 근형" userId="7a78c34b7abfe4bd" providerId="LiveId" clId="{44AC0213-DDDE-407F-90E9-5844E0F6BE4B}" dt="2021-05-16T10:34:01.355" v="5231" actId="20577"/>
          <ac:spMkLst>
            <pc:docMk/>
            <pc:sldMk cId="2162623193" sldId="469"/>
            <ac:spMk id="3" creationId="{00000000-0000-0000-0000-000000000000}"/>
          </ac:spMkLst>
        </pc:spChg>
        <pc:spChg chg="del">
          <ac:chgData name="김 근형" userId="7a78c34b7abfe4bd" providerId="LiveId" clId="{44AC0213-DDDE-407F-90E9-5844E0F6BE4B}" dt="2021-05-16T10:31:14.958" v="4772" actId="478"/>
          <ac:spMkLst>
            <pc:docMk/>
            <pc:sldMk cId="2162623193" sldId="469"/>
            <ac:spMk id="12" creationId="{B6466AFB-3552-4BE4-AAB9-B68DD02D1999}"/>
          </ac:spMkLst>
        </pc:spChg>
        <pc:spChg chg="del">
          <ac:chgData name="김 근형" userId="7a78c34b7abfe4bd" providerId="LiveId" clId="{44AC0213-DDDE-407F-90E9-5844E0F6BE4B}" dt="2021-05-16T10:31:16.016" v="4773" actId="478"/>
          <ac:spMkLst>
            <pc:docMk/>
            <pc:sldMk cId="2162623193" sldId="469"/>
            <ac:spMk id="14" creationId="{620BD2FD-99B3-472D-ADB3-E5B76982C29E}"/>
          </ac:spMkLst>
        </pc:spChg>
        <pc:spChg chg="add del">
          <ac:chgData name="김 근형" userId="7a78c34b7abfe4bd" providerId="LiveId" clId="{44AC0213-DDDE-407F-90E9-5844E0F6BE4B}" dt="2021-05-16T10:31:25.842" v="4781" actId="478"/>
          <ac:spMkLst>
            <pc:docMk/>
            <pc:sldMk cId="2162623193" sldId="469"/>
            <ac:spMk id="15" creationId="{F7276552-9196-42C5-AFA9-A8DC6DB26F2E}"/>
          </ac:spMkLst>
        </pc:spChg>
        <pc:spChg chg="del">
          <ac:chgData name="김 근형" userId="7a78c34b7abfe4bd" providerId="LiveId" clId="{44AC0213-DDDE-407F-90E9-5844E0F6BE4B}" dt="2021-05-16T10:31:12.553" v="4770" actId="478"/>
          <ac:spMkLst>
            <pc:docMk/>
            <pc:sldMk cId="2162623193" sldId="469"/>
            <ac:spMk id="16" creationId="{4BB449A2-FC4E-4961-93F6-4F40E7BDB672}"/>
          </ac:spMkLst>
        </pc:spChg>
        <pc:spChg chg="del">
          <ac:chgData name="김 근형" userId="7a78c34b7abfe4bd" providerId="LiveId" clId="{44AC0213-DDDE-407F-90E9-5844E0F6BE4B}" dt="2021-05-16T10:31:11.192" v="4769" actId="478"/>
          <ac:spMkLst>
            <pc:docMk/>
            <pc:sldMk cId="2162623193" sldId="469"/>
            <ac:spMk id="17" creationId="{0A7BD2E8-9076-4FF2-8FC1-F4C4AA1E5ABD}"/>
          </ac:spMkLst>
        </pc:spChg>
        <pc:spChg chg="del">
          <ac:chgData name="김 근형" userId="7a78c34b7abfe4bd" providerId="LiveId" clId="{44AC0213-DDDE-407F-90E9-5844E0F6BE4B}" dt="2021-05-16T10:31:13.651" v="4771" actId="478"/>
          <ac:spMkLst>
            <pc:docMk/>
            <pc:sldMk cId="2162623193" sldId="469"/>
            <ac:spMk id="18" creationId="{8BE4864B-EBDD-483B-A433-BAD7DFA7F430}"/>
          </ac:spMkLst>
        </pc:spChg>
        <pc:picChg chg="del">
          <ac:chgData name="김 근형" userId="7a78c34b7abfe4bd" providerId="LiveId" clId="{44AC0213-DDDE-407F-90E9-5844E0F6BE4B}" dt="2021-05-16T10:31:09.779" v="4768" actId="478"/>
          <ac:picMkLst>
            <pc:docMk/>
            <pc:sldMk cId="2162623193" sldId="469"/>
            <ac:picMk id="5" creationId="{5D7B0147-0427-45E1-8A0E-A78C2FC7D74E}"/>
          </ac:picMkLst>
        </pc:picChg>
        <pc:picChg chg="add mod">
          <ac:chgData name="김 근형" userId="7a78c34b7abfe4bd" providerId="LiveId" clId="{44AC0213-DDDE-407F-90E9-5844E0F6BE4B}" dt="2021-05-16T10:34:53.637" v="5233" actId="1076"/>
          <ac:picMkLst>
            <pc:docMk/>
            <pc:sldMk cId="2162623193" sldId="469"/>
            <ac:picMk id="6" creationId="{F765660C-07A6-4D6C-A029-D5EF286F7945}"/>
          </ac:picMkLst>
        </pc:picChg>
        <pc:picChg chg="add mod">
          <ac:chgData name="김 근형" userId="7a78c34b7abfe4bd" providerId="LiveId" clId="{44AC0213-DDDE-407F-90E9-5844E0F6BE4B}" dt="2021-05-16T10:35:03.862" v="5235" actId="1076"/>
          <ac:picMkLst>
            <pc:docMk/>
            <pc:sldMk cId="2162623193" sldId="469"/>
            <ac:picMk id="8" creationId="{D79938DB-927C-4A2B-992D-DE77AEB2A527}"/>
          </ac:picMkLst>
        </pc:picChg>
        <pc:picChg chg="del">
          <ac:chgData name="김 근형" userId="7a78c34b7abfe4bd" providerId="LiveId" clId="{44AC0213-DDDE-407F-90E9-5844E0F6BE4B}" dt="2021-05-16T10:31:09.165" v="4767" actId="478"/>
          <ac:picMkLst>
            <pc:docMk/>
            <pc:sldMk cId="2162623193" sldId="469"/>
            <ac:picMk id="9" creationId="{56945B3C-D0F7-4B8A-A1A8-138624C0120F}"/>
          </ac:picMkLst>
        </pc:picChg>
        <pc:picChg chg="del">
          <ac:chgData name="김 근형" userId="7a78c34b7abfe4bd" providerId="LiveId" clId="{44AC0213-DDDE-407F-90E9-5844E0F6BE4B}" dt="2021-05-16T10:31:08.346" v="4766" actId="478"/>
          <ac:picMkLst>
            <pc:docMk/>
            <pc:sldMk cId="2162623193" sldId="469"/>
            <ac:picMk id="11" creationId="{13D046AE-BC5C-452A-B14D-F504A1A97C2C}"/>
          </ac:picMkLst>
        </pc:picChg>
      </pc:sldChg>
      <pc:sldChg chg="addSp delSp modSp add mod">
        <pc:chgData name="김 근형" userId="7a78c34b7abfe4bd" providerId="LiveId" clId="{44AC0213-DDDE-407F-90E9-5844E0F6BE4B}" dt="2021-05-16T10:36:13.642" v="5258" actId="1076"/>
        <pc:sldMkLst>
          <pc:docMk/>
          <pc:sldMk cId="1836318331" sldId="470"/>
        </pc:sldMkLst>
        <pc:spChg chg="mod">
          <ac:chgData name="김 근형" userId="7a78c34b7abfe4bd" providerId="LiveId" clId="{44AC0213-DDDE-407F-90E9-5844E0F6BE4B}" dt="2021-05-16T10:35:11.497" v="5238" actId="6549"/>
          <ac:spMkLst>
            <pc:docMk/>
            <pc:sldMk cId="1836318331" sldId="470"/>
            <ac:spMk id="3" creationId="{00000000-0000-0000-0000-000000000000}"/>
          </ac:spMkLst>
        </pc:spChg>
        <pc:spChg chg="add mod">
          <ac:chgData name="김 근형" userId="7a78c34b7abfe4bd" providerId="LiveId" clId="{44AC0213-DDDE-407F-90E9-5844E0F6BE4B}" dt="2021-05-16T10:35:48.834" v="5249" actId="1076"/>
          <ac:spMkLst>
            <pc:docMk/>
            <pc:sldMk cId="1836318331" sldId="470"/>
            <ac:spMk id="10" creationId="{69E506B7-C3E9-4041-994D-4E4E658011C6}"/>
          </ac:spMkLst>
        </pc:spChg>
        <pc:spChg chg="add mod">
          <ac:chgData name="김 근형" userId="7a78c34b7abfe4bd" providerId="LiveId" clId="{44AC0213-DDDE-407F-90E9-5844E0F6BE4B}" dt="2021-05-16T10:35:58.157" v="5256" actId="20577"/>
          <ac:spMkLst>
            <pc:docMk/>
            <pc:sldMk cId="1836318331" sldId="470"/>
            <ac:spMk id="11" creationId="{1CDFA614-44C5-4874-94FB-C76AC2EE6B68}"/>
          </ac:spMkLst>
        </pc:spChg>
        <pc:picChg chg="add mod">
          <ac:chgData name="김 근형" userId="7a78c34b7abfe4bd" providerId="LiveId" clId="{44AC0213-DDDE-407F-90E9-5844E0F6BE4B}" dt="2021-05-16T10:35:27.284" v="5241" actId="1076"/>
          <ac:picMkLst>
            <pc:docMk/>
            <pc:sldMk cId="1836318331" sldId="470"/>
            <ac:picMk id="5" creationId="{1B259B91-C3F2-4F4E-B133-0FE7AA0EB14F}"/>
          </ac:picMkLst>
        </pc:picChg>
        <pc:picChg chg="del">
          <ac:chgData name="김 근형" userId="7a78c34b7abfe4bd" providerId="LiveId" clId="{44AC0213-DDDE-407F-90E9-5844E0F6BE4B}" dt="2021-05-16T10:35:13.693" v="5239" actId="478"/>
          <ac:picMkLst>
            <pc:docMk/>
            <pc:sldMk cId="1836318331" sldId="470"/>
            <ac:picMk id="6" creationId="{F765660C-07A6-4D6C-A029-D5EF286F7945}"/>
          </ac:picMkLst>
        </pc:picChg>
        <pc:picChg chg="del">
          <ac:chgData name="김 근형" userId="7a78c34b7abfe4bd" providerId="LiveId" clId="{44AC0213-DDDE-407F-90E9-5844E0F6BE4B}" dt="2021-05-16T10:35:08.154" v="5237" actId="478"/>
          <ac:picMkLst>
            <pc:docMk/>
            <pc:sldMk cId="1836318331" sldId="470"/>
            <ac:picMk id="8" creationId="{D79938DB-927C-4A2B-992D-DE77AEB2A527}"/>
          </ac:picMkLst>
        </pc:picChg>
        <pc:picChg chg="add mod">
          <ac:chgData name="김 근형" userId="7a78c34b7abfe4bd" providerId="LiveId" clId="{44AC0213-DDDE-407F-90E9-5844E0F6BE4B}" dt="2021-05-16T10:35:38.224" v="5243" actId="1076"/>
          <ac:picMkLst>
            <pc:docMk/>
            <pc:sldMk cId="1836318331" sldId="470"/>
            <ac:picMk id="9" creationId="{6A6CB78E-0F6E-4DD7-8191-8675C9743754}"/>
          </ac:picMkLst>
        </pc:picChg>
        <pc:picChg chg="add mod">
          <ac:chgData name="김 근형" userId="7a78c34b7abfe4bd" providerId="LiveId" clId="{44AC0213-DDDE-407F-90E9-5844E0F6BE4B}" dt="2021-05-16T10:36:13.642" v="5258" actId="1076"/>
          <ac:picMkLst>
            <pc:docMk/>
            <pc:sldMk cId="1836318331" sldId="470"/>
            <ac:picMk id="13" creationId="{73AA8664-C5C6-4226-83EC-F8ADE79F715E}"/>
          </ac:picMkLst>
        </pc:picChg>
      </pc:sldChg>
      <pc:sldChg chg="delSp modSp add del mod">
        <pc:chgData name="김 근형" userId="7a78c34b7abfe4bd" providerId="LiveId" clId="{44AC0213-DDDE-407F-90E9-5844E0F6BE4B}" dt="2021-05-16T10:37:20.741" v="5270" actId="47"/>
        <pc:sldMkLst>
          <pc:docMk/>
          <pc:sldMk cId="437400978" sldId="471"/>
        </pc:sldMkLst>
        <pc:spChg chg="mod">
          <ac:chgData name="김 근형" userId="7a78c34b7abfe4bd" providerId="LiveId" clId="{44AC0213-DDDE-407F-90E9-5844E0F6BE4B}" dt="2021-05-16T10:37:13.409" v="5268" actId="20577"/>
          <ac:spMkLst>
            <pc:docMk/>
            <pc:sldMk cId="437400978" sldId="471"/>
            <ac:spMk id="3" creationId="{00000000-0000-0000-0000-000000000000}"/>
          </ac:spMkLst>
        </pc:spChg>
        <pc:picChg chg="del">
          <ac:chgData name="김 근형" userId="7a78c34b7abfe4bd" providerId="LiveId" clId="{44AC0213-DDDE-407F-90E9-5844E0F6BE4B}" dt="2021-05-16T10:37:09.072" v="5261" actId="478"/>
          <ac:picMkLst>
            <pc:docMk/>
            <pc:sldMk cId="437400978" sldId="471"/>
            <ac:picMk id="9" creationId="{6A6CB78E-0F6E-4DD7-8191-8675C9743754}"/>
          </ac:picMkLst>
        </pc:picChg>
        <pc:picChg chg="del">
          <ac:chgData name="김 근형" userId="7a78c34b7abfe4bd" providerId="LiveId" clId="{44AC0213-DDDE-407F-90E9-5844E0F6BE4B}" dt="2021-05-16T10:37:07.397" v="5260" actId="478"/>
          <ac:picMkLst>
            <pc:docMk/>
            <pc:sldMk cId="437400978" sldId="471"/>
            <ac:picMk id="13" creationId="{73AA8664-C5C6-4226-83EC-F8ADE79F715E}"/>
          </ac:picMkLst>
        </pc:picChg>
      </pc:sldChg>
      <pc:sldChg chg="addSp delSp modSp add mod">
        <pc:chgData name="김 근형" userId="7a78c34b7abfe4bd" providerId="LiveId" clId="{44AC0213-DDDE-407F-90E9-5844E0F6BE4B}" dt="2021-05-16T10:39:27.238" v="5640" actId="1076"/>
        <pc:sldMkLst>
          <pc:docMk/>
          <pc:sldMk cId="1523423001" sldId="472"/>
        </pc:sldMkLst>
        <pc:spChg chg="mod">
          <ac:chgData name="김 근형" userId="7a78c34b7abfe4bd" providerId="LiveId" clId="{44AC0213-DDDE-407F-90E9-5844E0F6BE4B}" dt="2021-05-16T10:38:23.690" v="5629" actId="20577"/>
          <ac:spMkLst>
            <pc:docMk/>
            <pc:sldMk cId="1523423001" sldId="472"/>
            <ac:spMk id="3" creationId="{00000000-0000-0000-0000-000000000000}"/>
          </ac:spMkLst>
        </pc:spChg>
        <pc:picChg chg="add mod">
          <ac:chgData name="김 근형" userId="7a78c34b7abfe4bd" providerId="LiveId" clId="{44AC0213-DDDE-407F-90E9-5844E0F6BE4B}" dt="2021-05-16T10:39:07.984" v="5632" actId="1076"/>
          <ac:picMkLst>
            <pc:docMk/>
            <pc:sldMk cId="1523423001" sldId="472"/>
            <ac:picMk id="5" creationId="{D1C95C07-2DFD-43FB-8AA0-4F047F3EE321}"/>
          </ac:picMkLst>
        </pc:picChg>
        <pc:picChg chg="del">
          <ac:chgData name="김 근형" userId="7a78c34b7abfe4bd" providerId="LiveId" clId="{44AC0213-DDDE-407F-90E9-5844E0F6BE4B}" dt="2021-05-16T10:37:23.716" v="5272" actId="478"/>
          <ac:picMkLst>
            <pc:docMk/>
            <pc:sldMk cId="1523423001" sldId="472"/>
            <ac:picMk id="6" creationId="{F765660C-07A6-4D6C-A029-D5EF286F7945}"/>
          </ac:picMkLst>
        </pc:picChg>
        <pc:picChg chg="del">
          <ac:chgData name="김 근형" userId="7a78c34b7abfe4bd" providerId="LiveId" clId="{44AC0213-DDDE-407F-90E9-5844E0F6BE4B}" dt="2021-05-16T10:37:22.468" v="5271" actId="478"/>
          <ac:picMkLst>
            <pc:docMk/>
            <pc:sldMk cId="1523423001" sldId="472"/>
            <ac:picMk id="8" creationId="{D79938DB-927C-4A2B-992D-DE77AEB2A527}"/>
          </ac:picMkLst>
        </pc:picChg>
        <pc:picChg chg="add mod">
          <ac:chgData name="김 근형" userId="7a78c34b7abfe4bd" providerId="LiveId" clId="{44AC0213-DDDE-407F-90E9-5844E0F6BE4B}" dt="2021-05-16T10:39:27.238" v="5640" actId="1076"/>
          <ac:picMkLst>
            <pc:docMk/>
            <pc:sldMk cId="1523423001" sldId="472"/>
            <ac:picMk id="9" creationId="{3270F5C1-B821-4AAD-9580-1246473E95DE}"/>
          </ac:picMkLst>
        </pc:picChg>
      </pc:sldChg>
      <pc:sldChg chg="addSp delSp modSp add mod">
        <pc:chgData name="김 근형" userId="7a78c34b7abfe4bd" providerId="LiveId" clId="{44AC0213-DDDE-407F-90E9-5844E0F6BE4B}" dt="2021-05-16T10:41:10.154" v="5695" actId="1076"/>
        <pc:sldMkLst>
          <pc:docMk/>
          <pc:sldMk cId="221707318" sldId="473"/>
        </pc:sldMkLst>
        <pc:spChg chg="mod">
          <ac:chgData name="김 근형" userId="7a78c34b7abfe4bd" providerId="LiveId" clId="{44AC0213-DDDE-407F-90E9-5844E0F6BE4B}" dt="2021-05-16T10:40:36.791" v="5688" actId="20577"/>
          <ac:spMkLst>
            <pc:docMk/>
            <pc:sldMk cId="221707318" sldId="473"/>
            <ac:spMk id="3" creationId="{00000000-0000-0000-0000-000000000000}"/>
          </ac:spMkLst>
        </pc:spChg>
        <pc:picChg chg="del">
          <ac:chgData name="김 근형" userId="7a78c34b7abfe4bd" providerId="LiveId" clId="{44AC0213-DDDE-407F-90E9-5844E0F6BE4B}" dt="2021-05-16T10:40:38.649" v="5689" actId="478"/>
          <ac:picMkLst>
            <pc:docMk/>
            <pc:sldMk cId="221707318" sldId="473"/>
            <ac:picMk id="5" creationId="{D1C95C07-2DFD-43FB-8AA0-4F047F3EE321}"/>
          </ac:picMkLst>
        </pc:picChg>
        <pc:picChg chg="add mod">
          <ac:chgData name="김 근형" userId="7a78c34b7abfe4bd" providerId="LiveId" clId="{44AC0213-DDDE-407F-90E9-5844E0F6BE4B}" dt="2021-05-16T10:41:10.154" v="5695" actId="1076"/>
          <ac:picMkLst>
            <pc:docMk/>
            <pc:sldMk cId="221707318" sldId="473"/>
            <ac:picMk id="6" creationId="{3B92A60D-657D-4E78-B5C3-0E9C92489F8A}"/>
          </ac:picMkLst>
        </pc:picChg>
        <pc:picChg chg="del">
          <ac:chgData name="김 근형" userId="7a78c34b7abfe4bd" providerId="LiveId" clId="{44AC0213-DDDE-407F-90E9-5844E0F6BE4B}" dt="2021-05-16T10:41:04.041" v="5690" actId="478"/>
          <ac:picMkLst>
            <pc:docMk/>
            <pc:sldMk cId="221707318" sldId="473"/>
            <ac:picMk id="9" creationId="{3270F5C1-B821-4AAD-9580-1246473E95DE}"/>
          </ac:picMkLst>
        </pc:picChg>
      </pc:sldChg>
      <pc:sldChg chg="addSp delSp modSp add mod">
        <pc:chgData name="김 근형" userId="7a78c34b7abfe4bd" providerId="LiveId" clId="{44AC0213-DDDE-407F-90E9-5844E0F6BE4B}" dt="2021-05-16T10:54:25.916" v="5898" actId="27636"/>
        <pc:sldMkLst>
          <pc:docMk/>
          <pc:sldMk cId="97460963" sldId="474"/>
        </pc:sldMkLst>
        <pc:spChg chg="mod">
          <ac:chgData name="김 근형" userId="7a78c34b7abfe4bd" providerId="LiveId" clId="{44AC0213-DDDE-407F-90E9-5844E0F6BE4B}" dt="2021-05-16T10:54:25.916" v="5898" actId="27636"/>
          <ac:spMkLst>
            <pc:docMk/>
            <pc:sldMk cId="97460963" sldId="474"/>
            <ac:spMk id="3" creationId="{00000000-0000-0000-0000-000000000000}"/>
          </ac:spMkLst>
        </pc:spChg>
        <pc:spChg chg="add del mod">
          <ac:chgData name="김 근형" userId="7a78c34b7abfe4bd" providerId="LiveId" clId="{44AC0213-DDDE-407F-90E9-5844E0F6BE4B}" dt="2021-05-16T10:54:18.475" v="5896" actId="478"/>
          <ac:spMkLst>
            <pc:docMk/>
            <pc:sldMk cId="97460963" sldId="474"/>
            <ac:spMk id="4" creationId="{C250FDEE-A146-4AF5-9F71-9859B7648994}"/>
          </ac:spMkLst>
        </pc:spChg>
        <pc:spChg chg="add del">
          <ac:chgData name="김 근형" userId="7a78c34b7abfe4bd" providerId="LiveId" clId="{44AC0213-DDDE-407F-90E9-5844E0F6BE4B}" dt="2021-05-16T10:53:18.137" v="5878"/>
          <ac:spMkLst>
            <pc:docMk/>
            <pc:sldMk cId="97460963" sldId="474"/>
            <ac:spMk id="5" creationId="{3654D3E2-041C-4B75-9744-E0C837E2C5C9}"/>
          </ac:spMkLst>
        </pc:spChg>
        <pc:picChg chg="del">
          <ac:chgData name="김 근형" userId="7a78c34b7abfe4bd" providerId="LiveId" clId="{44AC0213-DDDE-407F-90E9-5844E0F6BE4B}" dt="2021-05-16T10:41:37.400" v="5697" actId="478"/>
          <ac:picMkLst>
            <pc:docMk/>
            <pc:sldMk cId="97460963" sldId="474"/>
            <ac:picMk id="6" creationId="{3B92A60D-657D-4E78-B5C3-0E9C92489F8A}"/>
          </ac:picMkLst>
        </pc:picChg>
        <pc:picChg chg="add del mod">
          <ac:chgData name="김 근형" userId="7a78c34b7abfe4bd" providerId="LiveId" clId="{44AC0213-DDDE-407F-90E9-5844E0F6BE4B}" dt="2021-05-16T10:54:17.035" v="5895" actId="478"/>
          <ac:picMkLst>
            <pc:docMk/>
            <pc:sldMk cId="97460963" sldId="474"/>
            <ac:picMk id="10243" creationId="{1FE96869-C1C8-4501-A148-FB5D07932E5A}"/>
          </ac:picMkLst>
        </pc:picChg>
      </pc:sldChg>
      <pc:sldChg chg="modSp add mod">
        <pc:chgData name="김 근형" userId="7a78c34b7abfe4bd" providerId="LiveId" clId="{44AC0213-DDDE-407F-90E9-5844E0F6BE4B}" dt="2021-05-16T10:54:14.888" v="5894" actId="1076"/>
        <pc:sldMkLst>
          <pc:docMk/>
          <pc:sldMk cId="4226313691" sldId="475"/>
        </pc:sldMkLst>
        <pc:spChg chg="mod">
          <ac:chgData name="김 근형" userId="7a78c34b7abfe4bd" providerId="LiveId" clId="{44AC0213-DDDE-407F-90E9-5844E0F6BE4B}" dt="2021-05-16T10:54:06.962" v="5891" actId="27636"/>
          <ac:spMkLst>
            <pc:docMk/>
            <pc:sldMk cId="4226313691" sldId="475"/>
            <ac:spMk id="3" creationId="{00000000-0000-0000-0000-000000000000}"/>
          </ac:spMkLst>
        </pc:spChg>
        <pc:spChg chg="mod">
          <ac:chgData name="김 근형" userId="7a78c34b7abfe4bd" providerId="LiveId" clId="{44AC0213-DDDE-407F-90E9-5844E0F6BE4B}" dt="2021-05-16T10:54:14.888" v="5894" actId="1076"/>
          <ac:spMkLst>
            <pc:docMk/>
            <pc:sldMk cId="4226313691" sldId="475"/>
            <ac:spMk id="4" creationId="{C250FDEE-A146-4AF5-9F71-9859B7648994}"/>
          </ac:spMkLst>
        </pc:spChg>
        <pc:picChg chg="mod">
          <ac:chgData name="김 근형" userId="7a78c34b7abfe4bd" providerId="LiveId" clId="{44AC0213-DDDE-407F-90E9-5844E0F6BE4B}" dt="2021-05-16T10:54:12.149" v="5893" actId="1076"/>
          <ac:picMkLst>
            <pc:docMk/>
            <pc:sldMk cId="4226313691" sldId="475"/>
            <ac:picMk id="10243" creationId="{1FE96869-C1C8-4501-A148-FB5D07932E5A}"/>
          </ac:picMkLst>
        </pc:picChg>
      </pc:sldChg>
      <pc:sldChg chg="modSp add mod">
        <pc:chgData name="김 근형" userId="7a78c34b7abfe4bd" providerId="LiveId" clId="{44AC0213-DDDE-407F-90E9-5844E0F6BE4B}" dt="2021-05-16T11:01:16.160" v="6208"/>
        <pc:sldMkLst>
          <pc:docMk/>
          <pc:sldMk cId="3683436893" sldId="476"/>
        </pc:sldMkLst>
        <pc:spChg chg="mod">
          <ac:chgData name="김 근형" userId="7a78c34b7abfe4bd" providerId="LiveId" clId="{44AC0213-DDDE-407F-90E9-5844E0F6BE4B}" dt="2021-05-16T11:01:16.160" v="6208"/>
          <ac:spMkLst>
            <pc:docMk/>
            <pc:sldMk cId="3683436893" sldId="476"/>
            <ac:spMk id="3" creationId="{00000000-0000-0000-0000-000000000000}"/>
          </ac:spMkLst>
        </pc:spChg>
      </pc:sldChg>
      <pc:sldChg chg="addSp delSp modSp add mod">
        <pc:chgData name="김 근형" userId="7a78c34b7abfe4bd" providerId="LiveId" clId="{44AC0213-DDDE-407F-90E9-5844E0F6BE4B}" dt="2021-05-16T11:04:06.643" v="6233" actId="1076"/>
        <pc:sldMkLst>
          <pc:docMk/>
          <pc:sldMk cId="3172004150" sldId="477"/>
        </pc:sldMkLst>
        <pc:spChg chg="mod">
          <ac:chgData name="김 근형" userId="7a78c34b7abfe4bd" providerId="LiveId" clId="{44AC0213-DDDE-407F-90E9-5844E0F6BE4B}" dt="2021-05-16T11:01:48.756" v="6210" actId="6549"/>
          <ac:spMkLst>
            <pc:docMk/>
            <pc:sldMk cId="3172004150" sldId="477"/>
            <ac:spMk id="3" creationId="{00000000-0000-0000-0000-000000000000}"/>
          </ac:spMkLst>
        </pc:spChg>
        <pc:spChg chg="add mod">
          <ac:chgData name="김 근형" userId="7a78c34b7abfe4bd" providerId="LiveId" clId="{44AC0213-DDDE-407F-90E9-5844E0F6BE4B}" dt="2021-05-16T11:04:06.643" v="6233" actId="1076"/>
          <ac:spMkLst>
            <pc:docMk/>
            <pc:sldMk cId="3172004150" sldId="477"/>
            <ac:spMk id="4" creationId="{2F28C1E7-381C-4989-882A-7EE33565A1B3}"/>
          </ac:spMkLst>
        </pc:spChg>
        <pc:picChg chg="add del mod">
          <ac:chgData name="김 근형" userId="7a78c34b7abfe4bd" providerId="LiveId" clId="{44AC0213-DDDE-407F-90E9-5844E0F6BE4B}" dt="2021-05-16T11:03:46.569" v="6227" actId="478"/>
          <ac:picMkLst>
            <pc:docMk/>
            <pc:sldMk cId="3172004150" sldId="477"/>
            <ac:picMk id="11266" creationId="{6044C15A-9188-4E58-A22C-10D5ADB04A5B}"/>
          </ac:picMkLst>
        </pc:picChg>
        <pc:picChg chg="add mod">
          <ac:chgData name="김 근형" userId="7a78c34b7abfe4bd" providerId="LiveId" clId="{44AC0213-DDDE-407F-90E9-5844E0F6BE4B}" dt="2021-05-16T11:04:02.670" v="6232" actId="1076"/>
          <ac:picMkLst>
            <pc:docMk/>
            <pc:sldMk cId="3172004150" sldId="477"/>
            <ac:picMk id="11268" creationId="{9953C8A0-2D49-4046-ACDF-CD5F63F398EB}"/>
          </ac:picMkLst>
        </pc:picChg>
      </pc:sldChg>
      <pc:sldChg chg="addSp delSp modSp add mod">
        <pc:chgData name="김 근형" userId="7a78c34b7abfe4bd" providerId="LiveId" clId="{44AC0213-DDDE-407F-90E9-5844E0F6BE4B}" dt="2021-05-16T11:04:31.585" v="6241" actId="1076"/>
        <pc:sldMkLst>
          <pc:docMk/>
          <pc:sldMk cId="4147989234" sldId="478"/>
        </pc:sldMkLst>
        <pc:spChg chg="del">
          <ac:chgData name="김 근형" userId="7a78c34b7abfe4bd" providerId="LiveId" clId="{44AC0213-DDDE-407F-90E9-5844E0F6BE4B}" dt="2021-05-16T11:03:22.307" v="6225" actId="478"/>
          <ac:spMkLst>
            <pc:docMk/>
            <pc:sldMk cId="4147989234" sldId="478"/>
            <ac:spMk id="4" creationId="{2F28C1E7-381C-4989-882A-7EE33565A1B3}"/>
          </ac:spMkLst>
        </pc:spChg>
        <pc:picChg chg="del">
          <ac:chgData name="김 근형" userId="7a78c34b7abfe4bd" providerId="LiveId" clId="{44AC0213-DDDE-407F-90E9-5844E0F6BE4B}" dt="2021-05-16T11:03:23.944" v="6226" actId="478"/>
          <ac:picMkLst>
            <pc:docMk/>
            <pc:sldMk cId="4147989234" sldId="478"/>
            <ac:picMk id="11266" creationId="{6044C15A-9188-4E58-A22C-10D5ADB04A5B}"/>
          </ac:picMkLst>
        </pc:picChg>
        <pc:picChg chg="add mod">
          <ac:chgData name="김 근형" userId="7a78c34b7abfe4bd" providerId="LiveId" clId="{44AC0213-DDDE-407F-90E9-5844E0F6BE4B}" dt="2021-05-16T11:04:31.585" v="6241" actId="1076"/>
          <ac:picMkLst>
            <pc:docMk/>
            <pc:sldMk cId="4147989234" sldId="478"/>
            <ac:picMk id="14338" creationId="{5910076F-CC49-473A-AB0A-995AB1A5FD38}"/>
          </ac:picMkLst>
        </pc:picChg>
      </pc:sldChg>
      <pc:sldChg chg="addSp modSp add mod">
        <pc:chgData name="김 근형" userId="7a78c34b7abfe4bd" providerId="LiveId" clId="{44AC0213-DDDE-407F-90E9-5844E0F6BE4B}" dt="2021-05-16T11:11:37.287" v="6490" actId="1076"/>
        <pc:sldMkLst>
          <pc:docMk/>
          <pc:sldMk cId="3265194" sldId="479"/>
        </pc:sldMkLst>
        <pc:spChg chg="mod">
          <ac:chgData name="김 근형" userId="7a78c34b7abfe4bd" providerId="LiveId" clId="{44AC0213-DDDE-407F-90E9-5844E0F6BE4B}" dt="2021-05-16T11:10:47.060" v="6475" actId="20577"/>
          <ac:spMkLst>
            <pc:docMk/>
            <pc:sldMk cId="3265194" sldId="479"/>
            <ac:spMk id="3" creationId="{00000000-0000-0000-0000-000000000000}"/>
          </ac:spMkLst>
        </pc:spChg>
        <pc:spChg chg="add mod">
          <ac:chgData name="김 근형" userId="7a78c34b7abfe4bd" providerId="LiveId" clId="{44AC0213-DDDE-407F-90E9-5844E0F6BE4B}" dt="2021-05-16T11:11:37.287" v="6490" actId="1076"/>
          <ac:spMkLst>
            <pc:docMk/>
            <pc:sldMk cId="3265194" sldId="479"/>
            <ac:spMk id="6" creationId="{AF45CF0F-613A-43D2-9B05-77BED0A28099}"/>
          </ac:spMkLst>
        </pc:spChg>
        <pc:picChg chg="add mod">
          <ac:chgData name="김 근형" userId="7a78c34b7abfe4bd" providerId="LiveId" clId="{44AC0213-DDDE-407F-90E9-5844E0F6BE4B}" dt="2021-05-16T11:11:24.458" v="6477" actId="1076"/>
          <ac:picMkLst>
            <pc:docMk/>
            <pc:sldMk cId="3265194" sldId="479"/>
            <ac:picMk id="5" creationId="{C8D70D55-3387-4F8A-A86E-90C484521190}"/>
          </ac:picMkLst>
        </pc:picChg>
      </pc:sldChg>
      <pc:sldChg chg="addSp delSp modSp add mod">
        <pc:chgData name="김 근형" userId="7a78c34b7abfe4bd" providerId="LiveId" clId="{44AC0213-DDDE-407F-90E9-5844E0F6BE4B}" dt="2021-05-16T12:06:44.751" v="8112"/>
        <pc:sldMkLst>
          <pc:docMk/>
          <pc:sldMk cId="3306310599" sldId="480"/>
        </pc:sldMkLst>
        <pc:spChg chg="mod">
          <ac:chgData name="김 근형" userId="7a78c34b7abfe4bd" providerId="LiveId" clId="{44AC0213-DDDE-407F-90E9-5844E0F6BE4B}" dt="2021-05-16T12:06:44.751" v="8112"/>
          <ac:spMkLst>
            <pc:docMk/>
            <pc:sldMk cId="3306310599" sldId="480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11:44:14.126" v="7809" actId="20577"/>
          <ac:spMkLst>
            <pc:docMk/>
            <pc:sldMk cId="3306310599" sldId="480"/>
            <ac:spMk id="3" creationId="{00000000-0000-0000-0000-000000000000}"/>
          </ac:spMkLst>
        </pc:spChg>
        <pc:spChg chg="del">
          <ac:chgData name="김 근형" userId="7a78c34b7abfe4bd" providerId="LiveId" clId="{44AC0213-DDDE-407F-90E9-5844E0F6BE4B}" dt="2021-05-16T11:12:12.827" v="6493" actId="478"/>
          <ac:spMkLst>
            <pc:docMk/>
            <pc:sldMk cId="3306310599" sldId="480"/>
            <ac:spMk id="6" creationId="{AF45CF0F-613A-43D2-9B05-77BED0A28099}"/>
          </ac:spMkLst>
        </pc:spChg>
        <pc:graphicFrameChg chg="add mod modGraphic">
          <ac:chgData name="김 근형" userId="7a78c34b7abfe4bd" providerId="LiveId" clId="{44AC0213-DDDE-407F-90E9-5844E0F6BE4B}" dt="2021-05-16T11:47:27.603" v="7838" actId="20577"/>
          <ac:graphicFrameMkLst>
            <pc:docMk/>
            <pc:sldMk cId="3306310599" sldId="480"/>
            <ac:graphicFrameMk id="4" creationId="{93B9CE67-BFB0-4347-AC40-CD4A4D8E451E}"/>
          </ac:graphicFrameMkLst>
        </pc:graphicFrameChg>
        <pc:picChg chg="del">
          <ac:chgData name="김 근형" userId="7a78c34b7abfe4bd" providerId="LiveId" clId="{44AC0213-DDDE-407F-90E9-5844E0F6BE4B}" dt="2021-05-16T11:12:10.155" v="6492" actId="478"/>
          <ac:picMkLst>
            <pc:docMk/>
            <pc:sldMk cId="3306310599" sldId="480"/>
            <ac:picMk id="5" creationId="{C8D70D55-3387-4F8A-A86E-90C484521190}"/>
          </ac:picMkLst>
        </pc:picChg>
      </pc:sldChg>
      <pc:sldChg chg="addSp delSp modSp add mod">
        <pc:chgData name="김 근형" userId="7a78c34b7abfe4bd" providerId="LiveId" clId="{44AC0213-DDDE-407F-90E9-5844E0F6BE4B}" dt="2021-05-16T12:06:51.205" v="8114"/>
        <pc:sldMkLst>
          <pc:docMk/>
          <pc:sldMk cId="3529503516" sldId="481"/>
        </pc:sldMkLst>
        <pc:spChg chg="mod">
          <ac:chgData name="김 근형" userId="7a78c34b7abfe4bd" providerId="LiveId" clId="{44AC0213-DDDE-407F-90E9-5844E0F6BE4B}" dt="2021-05-16T12:06:51.205" v="8114"/>
          <ac:spMkLst>
            <pc:docMk/>
            <pc:sldMk cId="3529503516" sldId="481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11:36:14.119" v="7520" actId="20577"/>
          <ac:spMkLst>
            <pc:docMk/>
            <pc:sldMk cId="3529503516" sldId="481"/>
            <ac:spMk id="3" creationId="{00000000-0000-0000-0000-000000000000}"/>
          </ac:spMkLst>
        </pc:spChg>
        <pc:graphicFrameChg chg="del">
          <ac:chgData name="김 근형" userId="7a78c34b7abfe4bd" providerId="LiveId" clId="{44AC0213-DDDE-407F-90E9-5844E0F6BE4B}" dt="2021-05-16T11:36:08.945" v="7514" actId="478"/>
          <ac:graphicFrameMkLst>
            <pc:docMk/>
            <pc:sldMk cId="3529503516" sldId="481"/>
            <ac:graphicFrameMk id="4" creationId="{93B9CE67-BFB0-4347-AC40-CD4A4D8E451E}"/>
          </ac:graphicFrameMkLst>
        </pc:graphicFrameChg>
        <pc:picChg chg="add mod">
          <ac:chgData name="김 근형" userId="7a78c34b7abfe4bd" providerId="LiveId" clId="{44AC0213-DDDE-407F-90E9-5844E0F6BE4B}" dt="2021-05-16T11:36:25.889" v="7524" actId="1076"/>
          <ac:picMkLst>
            <pc:docMk/>
            <pc:sldMk cId="3529503516" sldId="481"/>
            <ac:picMk id="15362" creationId="{CE4B1EDA-D977-4CD4-8E43-ED5847BFB173}"/>
          </ac:picMkLst>
        </pc:picChg>
      </pc:sldChg>
      <pc:sldChg chg="addSp delSp modSp add mod">
        <pc:chgData name="김 근형" userId="7a78c34b7abfe4bd" providerId="LiveId" clId="{44AC0213-DDDE-407F-90E9-5844E0F6BE4B}" dt="2021-05-16T12:06:48.578" v="8113"/>
        <pc:sldMkLst>
          <pc:docMk/>
          <pc:sldMk cId="1478782264" sldId="482"/>
        </pc:sldMkLst>
        <pc:spChg chg="mod">
          <ac:chgData name="김 근형" userId="7a78c34b7abfe4bd" providerId="LiveId" clId="{44AC0213-DDDE-407F-90E9-5844E0F6BE4B}" dt="2021-05-16T12:06:48.578" v="8113"/>
          <ac:spMkLst>
            <pc:docMk/>
            <pc:sldMk cId="1478782264" sldId="482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11:52:14.488" v="7874" actId="20577"/>
          <ac:spMkLst>
            <pc:docMk/>
            <pc:sldMk cId="1478782264" sldId="482"/>
            <ac:spMk id="3" creationId="{00000000-0000-0000-0000-000000000000}"/>
          </ac:spMkLst>
        </pc:spChg>
        <pc:graphicFrameChg chg="del">
          <ac:chgData name="김 근형" userId="7a78c34b7abfe4bd" providerId="LiveId" clId="{44AC0213-DDDE-407F-90E9-5844E0F6BE4B}" dt="2021-05-16T11:47:44.411" v="7842" actId="478"/>
          <ac:graphicFrameMkLst>
            <pc:docMk/>
            <pc:sldMk cId="1478782264" sldId="482"/>
            <ac:graphicFrameMk id="4" creationId="{93B9CE67-BFB0-4347-AC40-CD4A4D8E451E}"/>
          </ac:graphicFrameMkLst>
        </pc:graphicFrameChg>
        <pc:picChg chg="add mod">
          <ac:chgData name="김 근형" userId="7a78c34b7abfe4bd" providerId="LiveId" clId="{44AC0213-DDDE-407F-90E9-5844E0F6BE4B}" dt="2021-05-16T11:51:32.551" v="7851" actId="1076"/>
          <ac:picMkLst>
            <pc:docMk/>
            <pc:sldMk cId="1478782264" sldId="482"/>
            <ac:picMk id="6" creationId="{26B70CB2-9A83-4762-9529-AF98CE8A50E8}"/>
          </ac:picMkLst>
        </pc:picChg>
        <pc:picChg chg="add mod">
          <ac:chgData name="김 근형" userId="7a78c34b7abfe4bd" providerId="LiveId" clId="{44AC0213-DDDE-407F-90E9-5844E0F6BE4B}" dt="2021-05-16T11:51:33.891" v="7852" actId="1076"/>
          <ac:picMkLst>
            <pc:docMk/>
            <pc:sldMk cId="1478782264" sldId="482"/>
            <ac:picMk id="8" creationId="{CA56EAA8-9315-423C-AECE-E03D171DD8EA}"/>
          </ac:picMkLst>
        </pc:picChg>
        <pc:picChg chg="add mod">
          <ac:chgData name="김 근형" userId="7a78c34b7abfe4bd" providerId="LiveId" clId="{44AC0213-DDDE-407F-90E9-5844E0F6BE4B}" dt="2021-05-16T11:51:37.837" v="7853" actId="1076"/>
          <ac:picMkLst>
            <pc:docMk/>
            <pc:sldMk cId="1478782264" sldId="482"/>
            <ac:picMk id="10" creationId="{3665CC37-A2E8-4648-B9A4-1B69753B2740}"/>
          </ac:picMkLst>
        </pc:picChg>
      </pc:sldChg>
      <pc:sldChg chg="addSp delSp modSp add mod">
        <pc:chgData name="김 근형" userId="7a78c34b7abfe4bd" providerId="LiveId" clId="{44AC0213-DDDE-407F-90E9-5844E0F6BE4B}" dt="2021-05-16T12:06:54.424" v="8115"/>
        <pc:sldMkLst>
          <pc:docMk/>
          <pc:sldMk cId="4007197028" sldId="483"/>
        </pc:sldMkLst>
        <pc:spChg chg="mod">
          <ac:chgData name="김 근형" userId="7a78c34b7abfe4bd" providerId="LiveId" clId="{44AC0213-DDDE-407F-90E9-5844E0F6BE4B}" dt="2021-05-16T12:06:54.424" v="8115"/>
          <ac:spMkLst>
            <pc:docMk/>
            <pc:sldMk cId="4007197028" sldId="483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11:52:43.377" v="7997" actId="20577"/>
          <ac:spMkLst>
            <pc:docMk/>
            <pc:sldMk cId="4007197028" sldId="483"/>
            <ac:spMk id="3" creationId="{00000000-0000-0000-0000-000000000000}"/>
          </ac:spMkLst>
        </pc:spChg>
        <pc:picChg chg="add mod">
          <ac:chgData name="김 근형" userId="7a78c34b7abfe4bd" providerId="LiveId" clId="{44AC0213-DDDE-407F-90E9-5844E0F6BE4B}" dt="2021-05-16T11:53:05.298" v="8002" actId="1076"/>
          <ac:picMkLst>
            <pc:docMk/>
            <pc:sldMk cId="4007197028" sldId="483"/>
            <ac:picMk id="5" creationId="{DD312DF9-EED4-48EC-80D9-C2931EF32728}"/>
          </ac:picMkLst>
        </pc:picChg>
        <pc:picChg chg="del">
          <ac:chgData name="김 근형" userId="7a78c34b7abfe4bd" providerId="LiveId" clId="{44AC0213-DDDE-407F-90E9-5844E0F6BE4B}" dt="2021-05-16T11:52:45.700" v="7998" actId="478"/>
          <ac:picMkLst>
            <pc:docMk/>
            <pc:sldMk cId="4007197028" sldId="483"/>
            <ac:picMk id="6" creationId="{26B70CB2-9A83-4762-9529-AF98CE8A50E8}"/>
          </ac:picMkLst>
        </pc:picChg>
        <pc:picChg chg="del">
          <ac:chgData name="김 근형" userId="7a78c34b7abfe4bd" providerId="LiveId" clId="{44AC0213-DDDE-407F-90E9-5844E0F6BE4B}" dt="2021-05-16T11:52:46.289" v="7999" actId="478"/>
          <ac:picMkLst>
            <pc:docMk/>
            <pc:sldMk cId="4007197028" sldId="483"/>
            <ac:picMk id="8" creationId="{CA56EAA8-9315-423C-AECE-E03D171DD8EA}"/>
          </ac:picMkLst>
        </pc:picChg>
        <pc:picChg chg="add mod">
          <ac:chgData name="김 근형" userId="7a78c34b7abfe4bd" providerId="LiveId" clId="{44AC0213-DDDE-407F-90E9-5844E0F6BE4B}" dt="2021-05-16T11:53:21.913" v="8004" actId="1076"/>
          <ac:picMkLst>
            <pc:docMk/>
            <pc:sldMk cId="4007197028" sldId="483"/>
            <ac:picMk id="9" creationId="{46F619F6-B526-4671-AD82-70FC3DAE6788}"/>
          </ac:picMkLst>
        </pc:picChg>
        <pc:picChg chg="del">
          <ac:chgData name="김 근형" userId="7a78c34b7abfe4bd" providerId="LiveId" clId="{44AC0213-DDDE-407F-90E9-5844E0F6BE4B}" dt="2021-05-16T11:52:46.725" v="8000" actId="478"/>
          <ac:picMkLst>
            <pc:docMk/>
            <pc:sldMk cId="4007197028" sldId="483"/>
            <ac:picMk id="10" creationId="{3665CC37-A2E8-4648-B9A4-1B69753B2740}"/>
          </ac:picMkLst>
        </pc:picChg>
      </pc:sldChg>
      <pc:sldChg chg="addSp delSp modSp add mod">
        <pc:chgData name="김 근형" userId="7a78c34b7abfe4bd" providerId="LiveId" clId="{44AC0213-DDDE-407F-90E9-5844E0F6BE4B}" dt="2021-05-16T12:06:57.710" v="8116"/>
        <pc:sldMkLst>
          <pc:docMk/>
          <pc:sldMk cId="3328859234" sldId="484"/>
        </pc:sldMkLst>
        <pc:spChg chg="mod">
          <ac:chgData name="김 근형" userId="7a78c34b7abfe4bd" providerId="LiveId" clId="{44AC0213-DDDE-407F-90E9-5844E0F6BE4B}" dt="2021-05-16T12:06:57.710" v="8116"/>
          <ac:spMkLst>
            <pc:docMk/>
            <pc:sldMk cId="3328859234" sldId="484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12:02:51.956" v="8086" actId="14100"/>
          <ac:spMkLst>
            <pc:docMk/>
            <pc:sldMk cId="3328859234" sldId="484"/>
            <ac:spMk id="3" creationId="{00000000-0000-0000-0000-000000000000}"/>
          </ac:spMkLst>
        </pc:spChg>
        <pc:picChg chg="del">
          <ac:chgData name="김 근형" userId="7a78c34b7abfe4bd" providerId="LiveId" clId="{44AC0213-DDDE-407F-90E9-5844E0F6BE4B}" dt="2021-05-16T12:00:38.492" v="8007" actId="478"/>
          <ac:picMkLst>
            <pc:docMk/>
            <pc:sldMk cId="3328859234" sldId="484"/>
            <ac:picMk id="5" creationId="{DD312DF9-EED4-48EC-80D9-C2931EF32728}"/>
          </ac:picMkLst>
        </pc:picChg>
        <pc:picChg chg="add mod">
          <ac:chgData name="김 근형" userId="7a78c34b7abfe4bd" providerId="LiveId" clId="{44AC0213-DDDE-407F-90E9-5844E0F6BE4B}" dt="2021-05-16T12:02:53.513" v="8087" actId="1076"/>
          <ac:picMkLst>
            <pc:docMk/>
            <pc:sldMk cId="3328859234" sldId="484"/>
            <ac:picMk id="6" creationId="{157A9A81-8B2D-40B5-9890-BAFBED8C2ADE}"/>
          </ac:picMkLst>
        </pc:picChg>
        <pc:picChg chg="add mod">
          <ac:chgData name="김 근형" userId="7a78c34b7abfe4bd" providerId="LiveId" clId="{44AC0213-DDDE-407F-90E9-5844E0F6BE4B}" dt="2021-05-16T12:02:56.439" v="8088" actId="1076"/>
          <ac:picMkLst>
            <pc:docMk/>
            <pc:sldMk cId="3328859234" sldId="484"/>
            <ac:picMk id="8" creationId="{7BF7E7D4-874D-4582-97DD-EC98FF775366}"/>
          </ac:picMkLst>
        </pc:picChg>
        <pc:picChg chg="del">
          <ac:chgData name="김 근형" userId="7a78c34b7abfe4bd" providerId="LiveId" clId="{44AC0213-DDDE-407F-90E9-5844E0F6BE4B}" dt="2021-05-16T12:00:36.485" v="8006" actId="478"/>
          <ac:picMkLst>
            <pc:docMk/>
            <pc:sldMk cId="3328859234" sldId="484"/>
            <ac:picMk id="9" creationId="{46F619F6-B526-4671-AD82-70FC3DAE6788}"/>
          </ac:picMkLst>
        </pc:picChg>
      </pc:sldChg>
      <pc:sldChg chg="addSp delSp modSp add mod">
        <pc:chgData name="김 근형" userId="7a78c34b7abfe4bd" providerId="LiveId" clId="{44AC0213-DDDE-407F-90E9-5844E0F6BE4B}" dt="2021-05-16T12:08:31.887" v="8134" actId="1076"/>
        <pc:sldMkLst>
          <pc:docMk/>
          <pc:sldMk cId="3546397906" sldId="485"/>
        </pc:sldMkLst>
        <pc:spChg chg="mod">
          <ac:chgData name="김 근형" userId="7a78c34b7abfe4bd" providerId="LiveId" clId="{44AC0213-DDDE-407F-90E9-5844E0F6BE4B}" dt="2021-05-16T12:08:19.743" v="8129" actId="14100"/>
          <ac:spMkLst>
            <pc:docMk/>
            <pc:sldMk cId="3546397906" sldId="485"/>
            <ac:spMk id="3" creationId="{00000000-0000-0000-0000-000000000000}"/>
          </ac:spMkLst>
        </pc:spChg>
        <pc:graphicFrameChg chg="del">
          <ac:chgData name="김 근형" userId="7a78c34b7abfe4bd" providerId="LiveId" clId="{44AC0213-DDDE-407F-90E9-5844E0F6BE4B}" dt="2021-05-16T12:08:22.048" v="8130" actId="478"/>
          <ac:graphicFrameMkLst>
            <pc:docMk/>
            <pc:sldMk cId="3546397906" sldId="485"/>
            <ac:graphicFrameMk id="4" creationId="{93B9CE67-BFB0-4347-AC40-CD4A4D8E451E}"/>
          </ac:graphicFrameMkLst>
        </pc:graphicFrameChg>
        <pc:picChg chg="add mod">
          <ac:chgData name="김 근형" userId="7a78c34b7abfe4bd" providerId="LiveId" clId="{44AC0213-DDDE-407F-90E9-5844E0F6BE4B}" dt="2021-05-16T12:08:31.887" v="8134" actId="1076"/>
          <ac:picMkLst>
            <pc:docMk/>
            <pc:sldMk cId="3546397906" sldId="485"/>
            <ac:picMk id="18434" creationId="{6E0C8CB4-8515-42DB-8EA1-0F5A066E81EC}"/>
          </ac:picMkLst>
        </pc:picChg>
      </pc:sldChg>
      <pc:sldChg chg="addSp delSp modSp add mod">
        <pc:chgData name="김 근형" userId="7a78c34b7abfe4bd" providerId="LiveId" clId="{44AC0213-DDDE-407F-90E9-5844E0F6BE4B}" dt="2021-05-16T12:21:59.067" v="8197" actId="1076"/>
        <pc:sldMkLst>
          <pc:docMk/>
          <pc:sldMk cId="3764853178" sldId="486"/>
        </pc:sldMkLst>
        <pc:spChg chg="mod">
          <ac:chgData name="김 근형" userId="7a78c34b7abfe4bd" providerId="LiveId" clId="{44AC0213-DDDE-407F-90E9-5844E0F6BE4B}" dt="2021-05-16T12:16:24.864" v="8163"/>
          <ac:spMkLst>
            <pc:docMk/>
            <pc:sldMk cId="3764853178" sldId="486"/>
            <ac:spMk id="3" creationId="{00000000-0000-0000-0000-000000000000}"/>
          </ac:spMkLst>
        </pc:spChg>
        <pc:graphicFrameChg chg="add mod modGraphic">
          <ac:chgData name="김 근형" userId="7a78c34b7abfe4bd" providerId="LiveId" clId="{44AC0213-DDDE-407F-90E9-5844E0F6BE4B}" dt="2021-05-16T12:21:59.067" v="8197" actId="1076"/>
          <ac:graphicFrameMkLst>
            <pc:docMk/>
            <pc:sldMk cId="3764853178" sldId="486"/>
            <ac:graphicFrameMk id="4" creationId="{A9C6A27B-6E9B-48EF-91B9-C7A19A3DA587}"/>
          </ac:graphicFrameMkLst>
        </pc:graphicFrameChg>
        <pc:picChg chg="del">
          <ac:chgData name="김 근형" userId="7a78c34b7abfe4bd" providerId="LiveId" clId="{44AC0213-DDDE-407F-90E9-5844E0F6BE4B}" dt="2021-05-16T12:12:01.985" v="8136" actId="478"/>
          <ac:picMkLst>
            <pc:docMk/>
            <pc:sldMk cId="3764853178" sldId="486"/>
            <ac:picMk id="18434" creationId="{6E0C8CB4-8515-42DB-8EA1-0F5A066E81EC}"/>
          </ac:picMkLst>
        </pc:picChg>
      </pc:sldChg>
      <pc:sldChg chg="addSp delSp modSp add mod">
        <pc:chgData name="김 근형" userId="7a78c34b7abfe4bd" providerId="LiveId" clId="{44AC0213-DDDE-407F-90E9-5844E0F6BE4B}" dt="2021-05-16T12:23:02.417" v="8210" actId="1076"/>
        <pc:sldMkLst>
          <pc:docMk/>
          <pc:sldMk cId="453608122" sldId="487"/>
        </pc:sldMkLst>
        <pc:spChg chg="mod">
          <ac:chgData name="김 근형" userId="7a78c34b7abfe4bd" providerId="LiveId" clId="{44AC0213-DDDE-407F-90E9-5844E0F6BE4B}" dt="2021-05-16T12:22:28.060" v="8204" actId="20577"/>
          <ac:spMkLst>
            <pc:docMk/>
            <pc:sldMk cId="453608122" sldId="487"/>
            <ac:spMk id="3" creationId="{00000000-0000-0000-0000-000000000000}"/>
          </ac:spMkLst>
        </pc:spChg>
        <pc:graphicFrameChg chg="del">
          <ac:chgData name="김 근형" userId="7a78c34b7abfe4bd" providerId="LiveId" clId="{44AC0213-DDDE-407F-90E9-5844E0F6BE4B}" dt="2021-05-16T12:22:24.583" v="8199" actId="478"/>
          <ac:graphicFrameMkLst>
            <pc:docMk/>
            <pc:sldMk cId="453608122" sldId="487"/>
            <ac:graphicFrameMk id="4" creationId="{A9C6A27B-6E9B-48EF-91B9-C7A19A3DA587}"/>
          </ac:graphicFrameMkLst>
        </pc:graphicFrameChg>
        <pc:picChg chg="add mod">
          <ac:chgData name="김 근형" userId="7a78c34b7abfe4bd" providerId="LiveId" clId="{44AC0213-DDDE-407F-90E9-5844E0F6BE4B}" dt="2021-05-16T12:23:01.326" v="8209" actId="1076"/>
          <ac:picMkLst>
            <pc:docMk/>
            <pc:sldMk cId="453608122" sldId="487"/>
            <ac:picMk id="6" creationId="{8186AEB8-2760-4285-A4BE-A24FB8E62F75}"/>
          </ac:picMkLst>
        </pc:picChg>
        <pc:picChg chg="add mod">
          <ac:chgData name="김 근형" userId="7a78c34b7abfe4bd" providerId="LiveId" clId="{44AC0213-DDDE-407F-90E9-5844E0F6BE4B}" dt="2021-05-16T12:23:02.417" v="8210" actId="1076"/>
          <ac:picMkLst>
            <pc:docMk/>
            <pc:sldMk cId="453608122" sldId="487"/>
            <ac:picMk id="8" creationId="{677D4BF0-EAD7-4768-A685-CA9895C6C10B}"/>
          </ac:picMkLst>
        </pc:picChg>
      </pc:sldChg>
      <pc:sldChg chg="addSp modSp add mod">
        <pc:chgData name="김 근형" userId="7a78c34b7abfe4bd" providerId="LiveId" clId="{44AC0213-DDDE-407F-90E9-5844E0F6BE4B}" dt="2021-05-16T12:33:28.127" v="8630" actId="14100"/>
        <pc:sldMkLst>
          <pc:docMk/>
          <pc:sldMk cId="2665989671" sldId="488"/>
        </pc:sldMkLst>
        <pc:spChg chg="mod">
          <ac:chgData name="김 근형" userId="7a78c34b7abfe4bd" providerId="LiveId" clId="{44AC0213-DDDE-407F-90E9-5844E0F6BE4B}" dt="2021-05-16T12:23:27.007" v="8220" actId="20577"/>
          <ac:spMkLst>
            <pc:docMk/>
            <pc:sldMk cId="2665989671" sldId="488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12:31:46.288" v="8459" actId="20577"/>
          <ac:spMkLst>
            <pc:docMk/>
            <pc:sldMk cId="2665989671" sldId="488"/>
            <ac:spMk id="3" creationId="{00000000-0000-0000-0000-000000000000}"/>
          </ac:spMkLst>
        </pc:spChg>
        <pc:graphicFrameChg chg="mod modGraphic">
          <ac:chgData name="김 근형" userId="7a78c34b7abfe4bd" providerId="LiveId" clId="{44AC0213-DDDE-407F-90E9-5844E0F6BE4B}" dt="2021-05-16T12:32:33.638" v="8620" actId="1076"/>
          <ac:graphicFrameMkLst>
            <pc:docMk/>
            <pc:sldMk cId="2665989671" sldId="488"/>
            <ac:graphicFrameMk id="4" creationId="{A9C6A27B-6E9B-48EF-91B9-C7A19A3DA587}"/>
          </ac:graphicFrameMkLst>
        </pc:graphicFrameChg>
        <pc:picChg chg="add mod">
          <ac:chgData name="김 근형" userId="7a78c34b7abfe4bd" providerId="LiveId" clId="{44AC0213-DDDE-407F-90E9-5844E0F6BE4B}" dt="2021-05-16T12:33:05.582" v="8626" actId="1076"/>
          <ac:picMkLst>
            <pc:docMk/>
            <pc:sldMk cId="2665989671" sldId="488"/>
            <ac:picMk id="6" creationId="{97895191-C78F-4C6E-9F08-1D6C3A9C522C}"/>
          </ac:picMkLst>
        </pc:picChg>
        <pc:picChg chg="add mod">
          <ac:chgData name="김 근형" userId="7a78c34b7abfe4bd" providerId="LiveId" clId="{44AC0213-DDDE-407F-90E9-5844E0F6BE4B}" dt="2021-05-16T12:33:28.127" v="8630" actId="14100"/>
          <ac:picMkLst>
            <pc:docMk/>
            <pc:sldMk cId="2665989671" sldId="488"/>
            <ac:picMk id="8" creationId="{26EA4E86-E9EF-4D1A-8F7B-78D81D9AB745}"/>
          </ac:picMkLst>
        </pc:picChg>
      </pc:sldChg>
      <pc:sldChg chg="addSp delSp modSp add mod">
        <pc:chgData name="김 근형" userId="7a78c34b7abfe4bd" providerId="LiveId" clId="{44AC0213-DDDE-407F-90E9-5844E0F6BE4B}" dt="2021-05-16T12:39:04.594" v="8743" actId="1076"/>
        <pc:sldMkLst>
          <pc:docMk/>
          <pc:sldMk cId="2445059650" sldId="489"/>
        </pc:sldMkLst>
        <pc:spChg chg="mod">
          <ac:chgData name="김 근형" userId="7a78c34b7abfe4bd" providerId="LiveId" clId="{44AC0213-DDDE-407F-90E9-5844E0F6BE4B}" dt="2021-05-16T12:35:33.520" v="8706" actId="20577"/>
          <ac:spMkLst>
            <pc:docMk/>
            <pc:sldMk cId="2445059650" sldId="489"/>
            <ac:spMk id="3" creationId="{00000000-0000-0000-0000-000000000000}"/>
          </ac:spMkLst>
        </pc:spChg>
        <pc:graphicFrameChg chg="del">
          <ac:chgData name="김 근형" userId="7a78c34b7abfe4bd" providerId="LiveId" clId="{44AC0213-DDDE-407F-90E9-5844E0F6BE4B}" dt="2021-05-16T12:35:11.041" v="8632" actId="478"/>
          <ac:graphicFrameMkLst>
            <pc:docMk/>
            <pc:sldMk cId="2445059650" sldId="489"/>
            <ac:graphicFrameMk id="4" creationId="{A9C6A27B-6E9B-48EF-91B9-C7A19A3DA587}"/>
          </ac:graphicFrameMkLst>
        </pc:graphicFrameChg>
        <pc:picChg chg="del">
          <ac:chgData name="김 근형" userId="7a78c34b7abfe4bd" providerId="LiveId" clId="{44AC0213-DDDE-407F-90E9-5844E0F6BE4B}" dt="2021-05-16T12:35:11.544" v="8633" actId="478"/>
          <ac:picMkLst>
            <pc:docMk/>
            <pc:sldMk cId="2445059650" sldId="489"/>
            <ac:picMk id="6" creationId="{97895191-C78F-4C6E-9F08-1D6C3A9C522C}"/>
          </ac:picMkLst>
        </pc:picChg>
        <pc:picChg chg="add mod">
          <ac:chgData name="김 근형" userId="7a78c34b7abfe4bd" providerId="LiveId" clId="{44AC0213-DDDE-407F-90E9-5844E0F6BE4B}" dt="2021-05-16T12:39:04.594" v="8743" actId="1076"/>
          <ac:picMkLst>
            <pc:docMk/>
            <pc:sldMk cId="2445059650" sldId="489"/>
            <ac:picMk id="7" creationId="{CC8DCCE4-5D69-490A-B038-4ACAC5D20F31}"/>
          </ac:picMkLst>
        </pc:picChg>
        <pc:picChg chg="del">
          <ac:chgData name="김 근형" userId="7a78c34b7abfe4bd" providerId="LiveId" clId="{44AC0213-DDDE-407F-90E9-5844E0F6BE4B}" dt="2021-05-16T12:35:11.890" v="8634" actId="478"/>
          <ac:picMkLst>
            <pc:docMk/>
            <pc:sldMk cId="2445059650" sldId="489"/>
            <ac:picMk id="8" creationId="{26EA4E86-E9EF-4D1A-8F7B-78D81D9AB745}"/>
          </ac:picMkLst>
        </pc:picChg>
      </pc:sldChg>
      <pc:sldChg chg="addSp delSp modSp add mod">
        <pc:chgData name="김 근형" userId="7a78c34b7abfe4bd" providerId="LiveId" clId="{44AC0213-DDDE-407F-90E9-5844E0F6BE4B}" dt="2021-05-16T12:38:41.081" v="8739" actId="732"/>
        <pc:sldMkLst>
          <pc:docMk/>
          <pc:sldMk cId="590017312" sldId="490"/>
        </pc:sldMkLst>
        <pc:spChg chg="mod">
          <ac:chgData name="김 근형" userId="7a78c34b7abfe4bd" providerId="LiveId" clId="{44AC0213-DDDE-407F-90E9-5844E0F6BE4B}" dt="2021-05-16T12:37:07.721" v="8715" actId="20577"/>
          <ac:spMkLst>
            <pc:docMk/>
            <pc:sldMk cId="590017312" sldId="490"/>
            <ac:spMk id="3" creationId="{00000000-0000-0000-0000-000000000000}"/>
          </ac:spMkLst>
        </pc:spChg>
        <pc:graphicFrameChg chg="del">
          <ac:chgData name="김 근형" userId="7a78c34b7abfe4bd" providerId="LiveId" clId="{44AC0213-DDDE-407F-90E9-5844E0F6BE4B}" dt="2021-05-16T12:37:01.984" v="8708" actId="478"/>
          <ac:graphicFrameMkLst>
            <pc:docMk/>
            <pc:sldMk cId="590017312" sldId="490"/>
            <ac:graphicFrameMk id="4" creationId="{A9C6A27B-6E9B-48EF-91B9-C7A19A3DA587}"/>
          </ac:graphicFrameMkLst>
        </pc:graphicFrameChg>
        <pc:picChg chg="del">
          <ac:chgData name="김 근형" userId="7a78c34b7abfe4bd" providerId="LiveId" clId="{44AC0213-DDDE-407F-90E9-5844E0F6BE4B}" dt="2021-05-16T12:37:02.456" v="8709" actId="478"/>
          <ac:picMkLst>
            <pc:docMk/>
            <pc:sldMk cId="590017312" sldId="490"/>
            <ac:picMk id="6" creationId="{97895191-C78F-4C6E-9F08-1D6C3A9C522C}"/>
          </ac:picMkLst>
        </pc:picChg>
        <pc:picChg chg="del">
          <ac:chgData name="김 근형" userId="7a78c34b7abfe4bd" providerId="LiveId" clId="{44AC0213-DDDE-407F-90E9-5844E0F6BE4B}" dt="2021-05-16T12:37:02.830" v="8710" actId="478"/>
          <ac:picMkLst>
            <pc:docMk/>
            <pc:sldMk cId="590017312" sldId="490"/>
            <ac:picMk id="8" creationId="{26EA4E86-E9EF-4D1A-8F7B-78D81D9AB745}"/>
          </ac:picMkLst>
        </pc:picChg>
        <pc:picChg chg="add mod">
          <ac:chgData name="김 근형" userId="7a78c34b7abfe4bd" providerId="LiveId" clId="{44AC0213-DDDE-407F-90E9-5844E0F6BE4B}" dt="2021-05-16T12:38:41.081" v="8739" actId="732"/>
          <ac:picMkLst>
            <pc:docMk/>
            <pc:sldMk cId="590017312" sldId="490"/>
            <ac:picMk id="22530" creationId="{35DA7ED0-7400-48BD-88D8-AD8149E5C1C2}"/>
          </ac:picMkLst>
        </pc:picChg>
        <pc:picChg chg="add mod">
          <ac:chgData name="김 근형" userId="7a78c34b7abfe4bd" providerId="LiveId" clId="{44AC0213-DDDE-407F-90E9-5844E0F6BE4B}" dt="2021-05-16T12:38:23.794" v="8736" actId="1076"/>
          <ac:picMkLst>
            <pc:docMk/>
            <pc:sldMk cId="590017312" sldId="490"/>
            <ac:picMk id="22532" creationId="{96CE848A-6814-4424-B09A-E09B6091173F}"/>
          </ac:picMkLst>
        </pc:picChg>
      </pc:sldChg>
      <pc:sldChg chg="delSp modSp add mod">
        <pc:chgData name="김 근형" userId="7a78c34b7abfe4bd" providerId="LiveId" clId="{44AC0213-DDDE-407F-90E9-5844E0F6BE4B}" dt="2021-05-16T12:57:32.302" v="9335" actId="20577"/>
        <pc:sldMkLst>
          <pc:docMk/>
          <pc:sldMk cId="3806035129" sldId="491"/>
        </pc:sldMkLst>
        <pc:spChg chg="mod">
          <ac:chgData name="김 근형" userId="7a78c34b7abfe4bd" providerId="LiveId" clId="{44AC0213-DDDE-407F-90E9-5844E0F6BE4B}" dt="2021-05-16T12:57:32.302" v="9335" actId="20577"/>
          <ac:spMkLst>
            <pc:docMk/>
            <pc:sldMk cId="3806035129" sldId="491"/>
            <ac:spMk id="3" creationId="{00000000-0000-0000-0000-000000000000}"/>
          </ac:spMkLst>
        </pc:spChg>
        <pc:picChg chg="del">
          <ac:chgData name="김 근형" userId="7a78c34b7abfe4bd" providerId="LiveId" clId="{44AC0213-DDDE-407F-90E9-5844E0F6BE4B}" dt="2021-05-16T12:39:34.413" v="8745" actId="478"/>
          <ac:picMkLst>
            <pc:docMk/>
            <pc:sldMk cId="3806035129" sldId="491"/>
            <ac:picMk id="7" creationId="{CC8DCCE4-5D69-490A-B038-4ACAC5D20F31}"/>
          </ac:picMkLst>
        </pc:picChg>
      </pc:sldChg>
      <pc:sldChg chg="addSp delSp modSp add mod">
        <pc:chgData name="김 근형" userId="7a78c34b7abfe4bd" providerId="LiveId" clId="{44AC0213-DDDE-407F-90E9-5844E0F6BE4B}" dt="2021-05-16T12:56:54.886" v="9261"/>
        <pc:sldMkLst>
          <pc:docMk/>
          <pc:sldMk cId="891608949" sldId="492"/>
        </pc:sldMkLst>
        <pc:spChg chg="mod">
          <ac:chgData name="김 근형" userId="7a78c34b7abfe4bd" providerId="LiveId" clId="{44AC0213-DDDE-407F-90E9-5844E0F6BE4B}" dt="2021-05-16T12:52:31.618" v="9085" actId="20577"/>
          <ac:spMkLst>
            <pc:docMk/>
            <pc:sldMk cId="891608949" sldId="492"/>
            <ac:spMk id="3" creationId="{00000000-0000-0000-0000-000000000000}"/>
          </ac:spMkLst>
        </pc:spChg>
        <pc:graphicFrameChg chg="add del">
          <ac:chgData name="김 근형" userId="7a78c34b7abfe4bd" providerId="LiveId" clId="{44AC0213-DDDE-407F-90E9-5844E0F6BE4B}" dt="2021-05-16T12:52:43.641" v="9087" actId="478"/>
          <ac:graphicFrameMkLst>
            <pc:docMk/>
            <pc:sldMk cId="891608949" sldId="492"/>
            <ac:graphicFrameMk id="4" creationId="{93743901-F165-4E44-AC48-6A25275BA015}"/>
          </ac:graphicFrameMkLst>
        </pc:graphicFrameChg>
        <pc:graphicFrameChg chg="add mod modGraphic">
          <ac:chgData name="김 근형" userId="7a78c34b7abfe4bd" providerId="LiveId" clId="{44AC0213-DDDE-407F-90E9-5844E0F6BE4B}" dt="2021-05-16T12:56:54.886" v="9261"/>
          <ac:graphicFrameMkLst>
            <pc:docMk/>
            <pc:sldMk cId="891608949" sldId="492"/>
            <ac:graphicFrameMk id="5" creationId="{E35CCDE2-5F7F-4C93-A651-2657F91EA8D1}"/>
          </ac:graphicFrameMkLst>
        </pc:graphicFrameChg>
      </pc:sldChg>
      <pc:sldChg chg="addSp delSp modSp add mod">
        <pc:chgData name="김 근형" userId="7a78c34b7abfe4bd" providerId="LiveId" clId="{44AC0213-DDDE-407F-90E9-5844E0F6BE4B}" dt="2021-05-16T12:59:03.447" v="9404" actId="1076"/>
        <pc:sldMkLst>
          <pc:docMk/>
          <pc:sldMk cId="3425468483" sldId="493"/>
        </pc:sldMkLst>
        <pc:spChg chg="mod">
          <ac:chgData name="김 근형" userId="7a78c34b7abfe4bd" providerId="LiveId" clId="{44AC0213-DDDE-407F-90E9-5844E0F6BE4B}" dt="2021-05-16T12:58:59.714" v="9402"/>
          <ac:spMkLst>
            <pc:docMk/>
            <pc:sldMk cId="3425468483" sldId="493"/>
            <ac:spMk id="3" creationId="{00000000-0000-0000-0000-000000000000}"/>
          </ac:spMkLst>
        </pc:spChg>
        <pc:graphicFrameChg chg="del">
          <ac:chgData name="김 근형" userId="7a78c34b7abfe4bd" providerId="LiveId" clId="{44AC0213-DDDE-407F-90E9-5844E0F6BE4B}" dt="2021-05-16T12:57:40.304" v="9337" actId="478"/>
          <ac:graphicFrameMkLst>
            <pc:docMk/>
            <pc:sldMk cId="3425468483" sldId="493"/>
            <ac:graphicFrameMk id="5" creationId="{E35CCDE2-5F7F-4C93-A651-2657F91EA8D1}"/>
          </ac:graphicFrameMkLst>
        </pc:graphicFrameChg>
        <pc:picChg chg="add mod">
          <ac:chgData name="김 근형" userId="7a78c34b7abfe4bd" providerId="LiveId" clId="{44AC0213-DDDE-407F-90E9-5844E0F6BE4B}" dt="2021-05-16T12:59:02.240" v="9403" actId="1076"/>
          <ac:picMkLst>
            <pc:docMk/>
            <pc:sldMk cId="3425468483" sldId="493"/>
            <ac:picMk id="27650" creationId="{07F3733B-6BD3-4691-A307-88C5644741A4}"/>
          </ac:picMkLst>
        </pc:picChg>
        <pc:picChg chg="add mod">
          <ac:chgData name="김 근형" userId="7a78c34b7abfe4bd" providerId="LiveId" clId="{44AC0213-DDDE-407F-90E9-5844E0F6BE4B}" dt="2021-05-16T12:59:03.447" v="9404" actId="1076"/>
          <ac:picMkLst>
            <pc:docMk/>
            <pc:sldMk cId="3425468483" sldId="493"/>
            <ac:picMk id="27652" creationId="{3E0D4487-ECD5-4C92-B2A2-2B4D26DEA835}"/>
          </ac:picMkLst>
        </pc:picChg>
      </pc:sldChg>
      <pc:sldChg chg="addSp modSp add mod">
        <pc:chgData name="김 근형" userId="7a78c34b7abfe4bd" providerId="LiveId" clId="{44AC0213-DDDE-407F-90E9-5844E0F6BE4B}" dt="2021-05-16T13:11:13.442" v="9855" actId="20577"/>
        <pc:sldMkLst>
          <pc:docMk/>
          <pc:sldMk cId="941168443" sldId="494"/>
        </pc:sldMkLst>
        <pc:spChg chg="mod">
          <ac:chgData name="김 근형" userId="7a78c34b7abfe4bd" providerId="LiveId" clId="{44AC0213-DDDE-407F-90E9-5844E0F6BE4B}" dt="2021-05-16T13:11:13.442" v="9855" actId="20577"/>
          <ac:spMkLst>
            <pc:docMk/>
            <pc:sldMk cId="941168443" sldId="494"/>
            <ac:spMk id="3" creationId="{00000000-0000-0000-0000-000000000000}"/>
          </ac:spMkLst>
        </pc:spChg>
        <pc:graphicFrameChg chg="add mod modGraphic">
          <ac:chgData name="김 근형" userId="7a78c34b7abfe4bd" providerId="LiveId" clId="{44AC0213-DDDE-407F-90E9-5844E0F6BE4B}" dt="2021-05-16T13:05:35.669" v="9800"/>
          <ac:graphicFrameMkLst>
            <pc:docMk/>
            <pc:sldMk cId="941168443" sldId="494"/>
            <ac:graphicFrameMk id="4" creationId="{49E943A4-C0BE-45F6-93DA-EF410F30BDD0}"/>
          </ac:graphicFrameMkLst>
        </pc:graphicFrameChg>
      </pc:sldChg>
      <pc:sldChg chg="addSp delSp modSp add mod">
        <pc:chgData name="김 근형" userId="7a78c34b7abfe4bd" providerId="LiveId" clId="{44AC0213-DDDE-407F-90E9-5844E0F6BE4B}" dt="2021-05-16T13:11:07.802" v="9845" actId="20577"/>
        <pc:sldMkLst>
          <pc:docMk/>
          <pc:sldMk cId="3278106401" sldId="495"/>
        </pc:sldMkLst>
        <pc:spChg chg="mod">
          <ac:chgData name="김 근형" userId="7a78c34b7abfe4bd" providerId="LiveId" clId="{44AC0213-DDDE-407F-90E9-5844E0F6BE4B}" dt="2021-05-16T13:11:07.802" v="9845" actId="20577"/>
          <ac:spMkLst>
            <pc:docMk/>
            <pc:sldMk cId="3278106401" sldId="495"/>
            <ac:spMk id="3" creationId="{00000000-0000-0000-0000-000000000000}"/>
          </ac:spMkLst>
        </pc:spChg>
        <pc:graphicFrameChg chg="del">
          <ac:chgData name="김 근형" userId="7a78c34b7abfe4bd" providerId="LiveId" clId="{44AC0213-DDDE-407F-90E9-5844E0F6BE4B}" dt="2021-05-16T13:05:46.029" v="9802" actId="478"/>
          <ac:graphicFrameMkLst>
            <pc:docMk/>
            <pc:sldMk cId="3278106401" sldId="495"/>
            <ac:graphicFrameMk id="4" creationId="{49E943A4-C0BE-45F6-93DA-EF410F30BDD0}"/>
          </ac:graphicFrameMkLst>
        </pc:graphicFrameChg>
        <pc:picChg chg="add mod">
          <ac:chgData name="김 근형" userId="7a78c34b7abfe4bd" providerId="LiveId" clId="{44AC0213-DDDE-407F-90E9-5844E0F6BE4B}" dt="2021-05-16T13:06:14.724" v="9810" actId="14100"/>
          <ac:picMkLst>
            <pc:docMk/>
            <pc:sldMk cId="3278106401" sldId="495"/>
            <ac:picMk id="30722" creationId="{55E3C2D1-90E7-4C9A-9403-EC1A2B6C6086}"/>
          </ac:picMkLst>
        </pc:picChg>
        <pc:picChg chg="add mod">
          <ac:chgData name="김 근형" userId="7a78c34b7abfe4bd" providerId="LiveId" clId="{44AC0213-DDDE-407F-90E9-5844E0F6BE4B}" dt="2021-05-16T13:06:53.570" v="9823" actId="14100"/>
          <ac:picMkLst>
            <pc:docMk/>
            <pc:sldMk cId="3278106401" sldId="495"/>
            <ac:picMk id="30724" creationId="{B7AAF6BE-033F-4AE7-9F10-E0DB55540174}"/>
          </ac:picMkLst>
        </pc:picChg>
      </pc:sldChg>
      <pc:sldChg chg="addSp delSp modSp add mod">
        <pc:chgData name="김 근형" userId="7a78c34b7abfe4bd" providerId="LiveId" clId="{44AC0213-DDDE-407F-90E9-5844E0F6BE4B}" dt="2021-05-16T13:15:09.838" v="10006" actId="1076"/>
        <pc:sldMkLst>
          <pc:docMk/>
          <pc:sldMk cId="3405227049" sldId="496"/>
        </pc:sldMkLst>
        <pc:spChg chg="mod">
          <ac:chgData name="김 근형" userId="7a78c34b7abfe4bd" providerId="LiveId" clId="{44AC0213-DDDE-407F-90E9-5844E0F6BE4B}" dt="2021-05-16T13:11:46.649" v="9870"/>
          <ac:spMkLst>
            <pc:docMk/>
            <pc:sldMk cId="3405227049" sldId="496"/>
            <ac:spMk id="2" creationId="{00000000-0000-0000-0000-000000000000}"/>
          </ac:spMkLst>
        </pc:spChg>
        <pc:spChg chg="mod">
          <ac:chgData name="김 근형" userId="7a78c34b7abfe4bd" providerId="LiveId" clId="{44AC0213-DDDE-407F-90E9-5844E0F6BE4B}" dt="2021-05-16T13:12:53.265" v="10001"/>
          <ac:spMkLst>
            <pc:docMk/>
            <pc:sldMk cId="3405227049" sldId="496"/>
            <ac:spMk id="3" creationId="{00000000-0000-0000-0000-000000000000}"/>
          </ac:spMkLst>
        </pc:spChg>
        <pc:graphicFrameChg chg="del">
          <ac:chgData name="김 근형" userId="7a78c34b7abfe4bd" providerId="LiveId" clId="{44AC0213-DDDE-407F-90E9-5844E0F6BE4B}" dt="2021-05-16T13:14:11.274" v="10002" actId="478"/>
          <ac:graphicFrameMkLst>
            <pc:docMk/>
            <pc:sldMk cId="3405227049" sldId="496"/>
            <ac:graphicFrameMk id="4" creationId="{49E943A4-C0BE-45F6-93DA-EF410F30BDD0}"/>
          </ac:graphicFrameMkLst>
        </pc:graphicFrameChg>
        <pc:picChg chg="add mod">
          <ac:chgData name="김 근형" userId="7a78c34b7abfe4bd" providerId="LiveId" clId="{44AC0213-DDDE-407F-90E9-5844E0F6BE4B}" dt="2021-05-16T13:14:59.433" v="10004" actId="1076"/>
          <ac:picMkLst>
            <pc:docMk/>
            <pc:sldMk cId="3405227049" sldId="496"/>
            <ac:picMk id="6" creationId="{7F001AEE-5AAF-43FF-8E27-F425C902C1B3}"/>
          </ac:picMkLst>
        </pc:picChg>
        <pc:picChg chg="add mod">
          <ac:chgData name="김 근형" userId="7a78c34b7abfe4bd" providerId="LiveId" clId="{44AC0213-DDDE-407F-90E9-5844E0F6BE4B}" dt="2021-05-16T13:15:09.838" v="10006" actId="1076"/>
          <ac:picMkLst>
            <pc:docMk/>
            <pc:sldMk cId="3405227049" sldId="496"/>
            <ac:picMk id="8" creationId="{5A2892A4-53F9-45F3-A227-467A0F7803BE}"/>
          </ac:picMkLst>
        </pc:picChg>
      </pc:sldChg>
      <pc:sldChg chg="addSp delSp modSp add mod">
        <pc:chgData name="김 근형" userId="7a78c34b7abfe4bd" providerId="LiveId" clId="{44AC0213-DDDE-407F-90E9-5844E0F6BE4B}" dt="2021-05-16T13:16:31.903" v="10086" actId="1076"/>
        <pc:sldMkLst>
          <pc:docMk/>
          <pc:sldMk cId="3657602979" sldId="497"/>
        </pc:sldMkLst>
        <pc:spChg chg="mod">
          <ac:chgData name="김 근형" userId="7a78c34b7abfe4bd" providerId="LiveId" clId="{44AC0213-DDDE-407F-90E9-5844E0F6BE4B}" dt="2021-05-16T13:16:03.557" v="10081"/>
          <ac:spMkLst>
            <pc:docMk/>
            <pc:sldMk cId="3657602979" sldId="497"/>
            <ac:spMk id="3" creationId="{00000000-0000-0000-0000-000000000000}"/>
          </ac:spMkLst>
        </pc:spChg>
        <pc:picChg chg="add mod">
          <ac:chgData name="김 근형" userId="7a78c34b7abfe4bd" providerId="LiveId" clId="{44AC0213-DDDE-407F-90E9-5844E0F6BE4B}" dt="2021-05-16T13:16:31.903" v="10086" actId="1076"/>
          <ac:picMkLst>
            <pc:docMk/>
            <pc:sldMk cId="3657602979" sldId="497"/>
            <ac:picMk id="5" creationId="{1E7DB405-E68C-475A-A89B-5B6EF3BB3B0D}"/>
          </ac:picMkLst>
        </pc:picChg>
        <pc:picChg chg="del">
          <ac:chgData name="김 근형" userId="7a78c34b7abfe4bd" providerId="LiveId" clId="{44AC0213-DDDE-407F-90E9-5844E0F6BE4B}" dt="2021-05-16T13:15:52.847" v="10039" actId="478"/>
          <ac:picMkLst>
            <pc:docMk/>
            <pc:sldMk cId="3657602979" sldId="497"/>
            <ac:picMk id="6" creationId="{7F001AEE-5AAF-43FF-8E27-F425C902C1B3}"/>
          </ac:picMkLst>
        </pc:picChg>
        <pc:picChg chg="del">
          <ac:chgData name="김 근형" userId="7a78c34b7abfe4bd" providerId="LiveId" clId="{44AC0213-DDDE-407F-90E9-5844E0F6BE4B}" dt="2021-05-16T13:15:34.825" v="10008" actId="478"/>
          <ac:picMkLst>
            <pc:docMk/>
            <pc:sldMk cId="3657602979" sldId="497"/>
            <ac:picMk id="8" creationId="{5A2892A4-53F9-45F3-A227-467A0F7803BE}"/>
          </ac:picMkLst>
        </pc:picChg>
        <pc:picChg chg="add mod">
          <ac:chgData name="김 근형" userId="7a78c34b7abfe4bd" providerId="LiveId" clId="{44AC0213-DDDE-407F-90E9-5844E0F6BE4B}" dt="2021-05-16T13:16:27.438" v="10085" actId="1076"/>
          <ac:picMkLst>
            <pc:docMk/>
            <pc:sldMk cId="3657602979" sldId="497"/>
            <ac:picMk id="9" creationId="{1EB023AE-7895-43BF-98D9-723E7CE77253}"/>
          </ac:picMkLst>
        </pc:picChg>
      </pc:sldChg>
    </pc:docChg>
  </pc:docChgLst>
  <pc:docChgLst>
    <pc:chgData name="김 근형" userId="7a78c34b7abfe4bd" providerId="LiveId" clId="{AA1AC300-DE60-4CEF-9870-7C0C9C65B361}"/>
    <pc:docChg chg="undo custSel addSld modSld">
      <pc:chgData name="김 근형" userId="7a78c34b7abfe4bd" providerId="LiveId" clId="{AA1AC300-DE60-4CEF-9870-7C0C9C65B361}" dt="2021-07-05T09:10:23.607" v="251" actId="20577"/>
      <pc:docMkLst>
        <pc:docMk/>
      </pc:docMkLst>
      <pc:sldChg chg="addSp delSp modSp add mod">
        <pc:chgData name="김 근형" userId="7a78c34b7abfe4bd" providerId="LiveId" clId="{AA1AC300-DE60-4CEF-9870-7C0C9C65B361}" dt="2021-07-05T09:10:23.607" v="251" actId="20577"/>
        <pc:sldMkLst>
          <pc:docMk/>
          <pc:sldMk cId="1936087692" sldId="498"/>
        </pc:sldMkLst>
        <pc:spChg chg="mod">
          <ac:chgData name="김 근형" userId="7a78c34b7abfe4bd" providerId="LiveId" clId="{AA1AC300-DE60-4CEF-9870-7C0C9C65B361}" dt="2021-07-05T09:08:11.283" v="144" actId="20577"/>
          <ac:spMkLst>
            <pc:docMk/>
            <pc:sldMk cId="1936087692" sldId="498"/>
            <ac:spMk id="3" creationId="{00000000-0000-0000-0000-000000000000}"/>
          </ac:spMkLst>
        </pc:spChg>
        <pc:spChg chg="add mod">
          <ac:chgData name="김 근형" userId="7a78c34b7abfe4bd" providerId="LiveId" clId="{AA1AC300-DE60-4CEF-9870-7C0C9C65B361}" dt="2021-07-05T09:10:23.607" v="251" actId="20577"/>
          <ac:spMkLst>
            <pc:docMk/>
            <pc:sldMk cId="1936087692" sldId="498"/>
            <ac:spMk id="4" creationId="{551C83DA-2695-46E1-B161-00F701940464}"/>
          </ac:spMkLst>
        </pc:spChg>
        <pc:spChg chg="del">
          <ac:chgData name="김 근형" userId="7a78c34b7abfe4bd" providerId="LiveId" clId="{AA1AC300-DE60-4CEF-9870-7C0C9C65B361}" dt="2021-07-05T09:09:31.257" v="146" actId="478"/>
          <ac:spMkLst>
            <pc:docMk/>
            <pc:sldMk cId="1936087692" sldId="498"/>
            <ac:spMk id="6" creationId="{AF45CF0F-613A-43D2-9B05-77BED0A28099}"/>
          </ac:spMkLst>
        </pc:spChg>
        <pc:spChg chg="add mod">
          <ac:chgData name="김 근형" userId="7a78c34b7abfe4bd" providerId="LiveId" clId="{AA1AC300-DE60-4CEF-9870-7C0C9C65B361}" dt="2021-07-05T09:10:22.106" v="250"/>
          <ac:spMkLst>
            <pc:docMk/>
            <pc:sldMk cId="1936087692" sldId="498"/>
            <ac:spMk id="8" creationId="{5D8E0AD3-32F8-4DA2-A6C4-3AAEE1E8E809}"/>
          </ac:spMkLst>
        </pc:spChg>
        <pc:picChg chg="del">
          <ac:chgData name="김 근형" userId="7a78c34b7abfe4bd" providerId="LiveId" clId="{AA1AC300-DE60-4CEF-9870-7C0C9C65B361}" dt="2021-07-05T09:09:27.124" v="145" actId="478"/>
          <ac:picMkLst>
            <pc:docMk/>
            <pc:sldMk cId="1936087692" sldId="498"/>
            <ac:picMk id="5" creationId="{C8D70D55-3387-4F8A-A86E-90C484521190}"/>
          </ac:picMkLst>
        </pc:picChg>
        <pc:picChg chg="add mod">
          <ac:chgData name="김 근형" userId="7a78c34b7abfe4bd" providerId="LiveId" clId="{AA1AC300-DE60-4CEF-9870-7C0C9C65B361}" dt="2021-07-05T09:09:38.223" v="148" actId="1076"/>
          <ac:picMkLst>
            <pc:docMk/>
            <pc:sldMk cId="1936087692" sldId="498"/>
            <ac:picMk id="1026" creationId="{D61DA028-EC33-4365-9405-BD7E44DD94F2}"/>
          </ac:picMkLst>
        </pc:picChg>
      </pc:sldChg>
    </pc:docChg>
  </pc:docChgLst>
  <pc:docChgLst>
    <pc:chgData name="김 근형" userId="7a78c34b7abfe4bd" providerId="LiveId" clId="{5F45E87C-9194-41C8-9B1A-035ABFB1D42A}"/>
    <pc:docChg chg="modSld">
      <pc:chgData name="김 근형" userId="7a78c34b7abfe4bd" providerId="LiveId" clId="{5F45E87C-9194-41C8-9B1A-035ABFB1D42A}" dt="2020-08-23T17:34:43.054" v="1" actId="1076"/>
      <pc:docMkLst>
        <pc:docMk/>
      </pc:docMkLst>
      <pc:sldChg chg="addSp modSp mod">
        <pc:chgData name="김 근형" userId="7a78c34b7abfe4bd" providerId="LiveId" clId="{5F45E87C-9194-41C8-9B1A-035ABFB1D42A}" dt="2020-08-23T17:34:43.054" v="1" actId="1076"/>
        <pc:sldMkLst>
          <pc:docMk/>
          <pc:sldMk cId="3126633935" sldId="426"/>
        </pc:sldMkLst>
        <pc:spChg chg="add mod">
          <ac:chgData name="김 근형" userId="7a78c34b7abfe4bd" providerId="LiveId" clId="{5F45E87C-9194-41C8-9B1A-035ABFB1D42A}" dt="2020-08-23T17:34:43.054" v="1" actId="1076"/>
          <ac:spMkLst>
            <pc:docMk/>
            <pc:sldMk cId="3126633935" sldId="426"/>
            <ac:spMk id="5" creationId="{8D94A90F-C344-4B55-BAF1-3C0E82CB190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2127797" y="1594624"/>
            <a:ext cx="8281639" cy="1288160"/>
          </a:xfrm>
        </p:spPr>
        <p:txBody>
          <a:bodyPr anchor="b">
            <a:normAutofit/>
          </a:bodyPr>
          <a:lstStyle>
            <a:lvl1pPr algn="ctr">
              <a:defRPr sz="48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11" name="타원 10"/>
          <p:cNvSpPr/>
          <p:nvPr userDrawn="1"/>
        </p:nvSpPr>
        <p:spPr>
          <a:xfrm>
            <a:off x="1643179" y="1749542"/>
            <a:ext cx="1133242" cy="1133242"/>
          </a:xfrm>
          <a:prstGeom prst="ellipse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3" descr="C:\Users\funco_000\AppData\Local\Microsoft\Windows\INetCache\IE\XRYR1D8B\MP900442245[1].jp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989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654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020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219" b="8429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268" b="31397"/>
          <a:stretch/>
        </p:blipFill>
        <p:spPr>
          <a:xfrm>
            <a:off x="443555" y="3628290"/>
            <a:ext cx="9777442" cy="309318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3555" y="408214"/>
            <a:ext cx="11345674" cy="6313261"/>
          </a:xfrm>
          <a:prstGeom prst="roundRect">
            <a:avLst>
              <a:gd name="adj" fmla="val 0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" b="99882" l="5654" r="89753">
                        <a14:foregroundMark x1="31449" y1="34511" x2="31449" y2="34511"/>
                        <a14:foregroundMark x1="31449" y1="33451" x2="31449" y2="33451"/>
                        <a14:foregroundMark x1="64841" y1="48645" x2="64841" y2="48645"/>
                        <a14:foregroundMark x1="63604" y1="46172" x2="60071" y2="46054"/>
                        <a14:foregroundMark x1="31449" y1="65489" x2="31449" y2="70554"/>
                        <a14:foregroundMark x1="28445" y1="93051" x2="28445" y2="96584"/>
                        <a14:foregroundMark x1="19965" y1="92933" x2="19965" y2="96113"/>
                        <a14:foregroundMark x1="19611" y1="90459" x2="19258" y2="92462"/>
                        <a14:foregroundMark x1="18021" y1="90106" x2="19611" y2="94582"/>
                        <a14:foregroundMark x1="65901" y1="45583" x2="63604" y2="53592"/>
                        <a14:foregroundMark x1="32686" y1="33804" x2="34629" y2="38163"/>
                        <a14:backgroundMark x1="27385" y1="61013" x2="27739" y2="69611"/>
                        <a14:backgroundMark x1="27739" y1="63604" x2="26855" y2="70789"/>
                        <a14:backgroundMark x1="27385" y1="62073" x2="28092" y2="65371"/>
                        <a14:backgroundMark x1="26502" y1="61249" x2="30742" y2="61837"/>
                        <a14:backgroundMark x1="25795" y1="66196" x2="27385" y2="69611"/>
                        <a14:backgroundMark x1="26855" y1="70318" x2="26855" y2="7031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4681" y="1721497"/>
            <a:ext cx="3424335" cy="5136503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3736806" y="2827376"/>
            <a:ext cx="4416594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6600" b="0" cap="none" spc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en-US" altLang="ko-KR" sz="6600" b="0" cap="none" spc="0">
              <a:ln w="9525">
                <a:solidFill>
                  <a:schemeClr val="bg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631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80575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:: </a:t>
            </a:r>
            <a:r>
              <a:rPr lang="ko-KR" altLang="en-US"/>
              <a:t>이 장에서 배울 내용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290AC-E9DF-4D8A-BFF2-6573C8EB9E5F}" type="datetimeFigureOut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2024-05-09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C200AA-FD12-41AE-B457-50FF59B4BE9A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1254487" y="1667100"/>
            <a:ext cx="8348572" cy="507386"/>
            <a:chOff x="1254487" y="1667100"/>
            <a:chExt cx="8348572" cy="507386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1254487" y="2481073"/>
            <a:ext cx="8348572" cy="507386"/>
            <a:chOff x="1254487" y="1667100"/>
            <a:chExt cx="8348572" cy="507386"/>
          </a:xfrm>
        </p:grpSpPr>
        <p:sp>
          <p:nvSpPr>
            <p:cNvPr id="17" name="직사각형 16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 userDrawn="1"/>
        </p:nvGrpSpPr>
        <p:grpSpPr>
          <a:xfrm>
            <a:off x="1254487" y="3295046"/>
            <a:ext cx="8348572" cy="507386"/>
            <a:chOff x="1254487" y="1667100"/>
            <a:chExt cx="8348572" cy="507386"/>
          </a:xfrm>
        </p:grpSpPr>
        <p:sp>
          <p:nvSpPr>
            <p:cNvPr id="20" name="직사각형 19"/>
            <p:cNvSpPr/>
            <p:nvPr userDrawn="1"/>
          </p:nvSpPr>
          <p:spPr>
            <a:xfrm>
              <a:off x="2098288" y="1678251"/>
              <a:ext cx="7504771" cy="4962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순서도: 수동 입력 7"/>
            <p:cNvSpPr/>
            <p:nvPr userDrawn="1"/>
          </p:nvSpPr>
          <p:spPr>
            <a:xfrm rot="5400000" flipH="1">
              <a:off x="1683819" y="1237768"/>
              <a:ext cx="507386" cy="136604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935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935 h 10000"/>
                <a:gd name="connsiteX0" fmla="*/ 0 w 10000"/>
                <a:gd name="connsiteY0" fmla="*/ 178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1784 h 10000"/>
                <a:gd name="connsiteX0" fmla="*/ 0 w 10230"/>
                <a:gd name="connsiteY0" fmla="*/ 3719 h 11935"/>
                <a:gd name="connsiteX1" fmla="*/ 10230 w 10230"/>
                <a:gd name="connsiteY1" fmla="*/ 0 h 11935"/>
                <a:gd name="connsiteX2" fmla="*/ 10000 w 10230"/>
                <a:gd name="connsiteY2" fmla="*/ 11935 h 11935"/>
                <a:gd name="connsiteX3" fmla="*/ 0 w 10230"/>
                <a:gd name="connsiteY3" fmla="*/ 11935 h 11935"/>
                <a:gd name="connsiteX4" fmla="*/ 0 w 10230"/>
                <a:gd name="connsiteY4" fmla="*/ 3719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30" h="11935">
                  <a:moveTo>
                    <a:pt x="0" y="3719"/>
                  </a:moveTo>
                  <a:lnTo>
                    <a:pt x="10230" y="0"/>
                  </a:lnTo>
                  <a:cubicBezTo>
                    <a:pt x="10153" y="3978"/>
                    <a:pt x="10077" y="7957"/>
                    <a:pt x="10000" y="11935"/>
                  </a:cubicBezTo>
                  <a:lnTo>
                    <a:pt x="0" y="11935"/>
                  </a:lnTo>
                  <a:lnTo>
                    <a:pt x="0" y="3719"/>
                  </a:lnTo>
                  <a:close/>
                </a:path>
              </a:pathLst>
            </a:cu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12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64905" y="300209"/>
            <a:ext cx="9557657" cy="703402"/>
          </a:xfrm>
        </p:spPr>
        <p:txBody>
          <a:bodyPr>
            <a:normAutofit/>
          </a:bodyPr>
          <a:lstStyle>
            <a:lvl1pPr>
              <a:defRPr sz="36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순서도: 수동 입력 7"/>
          <p:cNvSpPr/>
          <p:nvPr userDrawn="1"/>
        </p:nvSpPr>
        <p:spPr>
          <a:xfrm rot="5400000" flipH="1">
            <a:off x="802967" y="222422"/>
            <a:ext cx="464901" cy="85897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3935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3935 h 10000"/>
              <a:gd name="connsiteX0" fmla="*/ 0 w 10000"/>
              <a:gd name="connsiteY0" fmla="*/ 1784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1784 h 10000"/>
              <a:gd name="connsiteX0" fmla="*/ 0 w 10230"/>
              <a:gd name="connsiteY0" fmla="*/ 3719 h 11935"/>
              <a:gd name="connsiteX1" fmla="*/ 10230 w 10230"/>
              <a:gd name="connsiteY1" fmla="*/ 0 h 11935"/>
              <a:gd name="connsiteX2" fmla="*/ 10000 w 10230"/>
              <a:gd name="connsiteY2" fmla="*/ 11935 h 11935"/>
              <a:gd name="connsiteX3" fmla="*/ 0 w 10230"/>
              <a:gd name="connsiteY3" fmla="*/ 11935 h 11935"/>
              <a:gd name="connsiteX4" fmla="*/ 0 w 10230"/>
              <a:gd name="connsiteY4" fmla="*/ 3719 h 11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0" h="11935">
                <a:moveTo>
                  <a:pt x="0" y="3719"/>
                </a:moveTo>
                <a:lnTo>
                  <a:pt x="10230" y="0"/>
                </a:lnTo>
                <a:cubicBezTo>
                  <a:pt x="10153" y="3978"/>
                  <a:pt x="10077" y="7957"/>
                  <a:pt x="10000" y="11935"/>
                </a:cubicBezTo>
                <a:lnTo>
                  <a:pt x="0" y="11935"/>
                </a:lnTo>
                <a:lnTo>
                  <a:pt x="0" y="3719"/>
                </a:lnTo>
                <a:close/>
              </a:path>
            </a:pathLst>
          </a:cu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744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0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12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565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74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37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 userDrawn="1"/>
        </p:nvSpPr>
        <p:spPr>
          <a:xfrm>
            <a:off x="375557" y="212271"/>
            <a:ext cx="11446329" cy="6509204"/>
          </a:xfrm>
          <a:prstGeom prst="roundRect">
            <a:avLst>
              <a:gd name="adj" fmla="val 26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BAC6-7EE1-422B-8FE5-40737EF3DD31}" type="datetimeFigureOut">
              <a:rPr lang="ko-KR" altLang="en-US" smtClean="0"/>
              <a:pPr/>
              <a:t>2024-05-09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79153-5E6B-4930-B43D-E8BC10BCC3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8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4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084946" y="1456078"/>
            <a:ext cx="7278309" cy="1288160"/>
          </a:xfrm>
        </p:spPr>
        <p:txBody>
          <a:bodyPr/>
          <a:lstStyle/>
          <a:p>
            <a:pPr algn="l"/>
            <a:r>
              <a:rPr lang="en-US" altLang="ko-KR" dirty="0"/>
              <a:t>Flex &amp; Grid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02795" y="2018989"/>
            <a:ext cx="761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15</a:t>
            </a:r>
            <a:endParaRPr lang="ko-KR" altLang="en-US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63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4649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flex-direction </a:t>
            </a:r>
            <a:r>
              <a:rPr lang="ko-KR" altLang="en-US" sz="2400" b="1" dirty="0"/>
              <a:t>과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flex-wrap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을 같이 처리할 수 있는 옵션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flex-flow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 descr="Flexbox: Reverse Direction on Wrap / &quot;Snake Wrap&quot; - Stack Overflow">
            <a:extLst>
              <a:ext uri="{FF2B5EF4-FFF2-40B4-BE49-F238E27FC236}">
                <a16:creationId xmlns:a16="http://schemas.microsoft.com/office/drawing/2014/main" id="{54E1ECE1-883E-482B-BDF1-077347B29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7" b="35529"/>
          <a:stretch/>
        </p:blipFill>
        <p:spPr bwMode="auto">
          <a:xfrm>
            <a:off x="1608233" y="2225921"/>
            <a:ext cx="9271000" cy="392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40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4649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 err="1"/>
              <a:t>메인축을</a:t>
            </a:r>
            <a:r>
              <a:rPr lang="ko-KR" altLang="en-US" sz="2400" b="1" dirty="0"/>
              <a:t> 기준으로 정렬하는 옵션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justify-content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18E4788-CB62-4877-90EE-AD509B274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600288"/>
              </p:ext>
            </p:extLst>
          </p:nvPr>
        </p:nvGraphicFramePr>
        <p:xfrm>
          <a:off x="1229523" y="2166108"/>
          <a:ext cx="6561538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8828">
                  <a:extLst>
                    <a:ext uri="{9D8B030D-6E8A-4147-A177-3AD203B41FA5}">
                      <a16:colId xmlns:a16="http://schemas.microsoft.com/office/drawing/2014/main" val="4008486749"/>
                    </a:ext>
                  </a:extLst>
                </a:gridCol>
                <a:gridCol w="4422710">
                  <a:extLst>
                    <a:ext uri="{9D8B030D-6E8A-4147-A177-3AD203B41FA5}">
                      <a16:colId xmlns:a16="http://schemas.microsoft.com/office/drawing/2014/main" val="350619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flex-start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좌에서 우로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9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flex-end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우에서 좌로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중앙에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0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space-between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아이템들 사이에 균일한 간격을 만들어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8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space-around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아이템들 둘레에 균일한 간격을 만들어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28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space-evenly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아이템들 사이 및 양 끝에 균일한 간격을 만들어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927097"/>
                  </a:ext>
                </a:extLst>
              </a:tr>
            </a:tbl>
          </a:graphicData>
        </a:graphic>
      </p:graphicFrame>
      <p:pic>
        <p:nvPicPr>
          <p:cNvPr id="10242" name="Picture 2" descr="5] Flexbox, 부모 자식">
            <a:extLst>
              <a:ext uri="{FF2B5EF4-FFF2-40B4-BE49-F238E27FC236}">
                <a16:creationId xmlns:a16="http://schemas.microsoft.com/office/drawing/2014/main" id="{7821A582-23E7-4175-8234-01032A8D3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716" y="1931686"/>
            <a:ext cx="2775663" cy="462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990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 err="1"/>
              <a:t>메인축을</a:t>
            </a:r>
            <a:r>
              <a:rPr lang="ko-KR" altLang="en-US" sz="2400" b="1" dirty="0"/>
              <a:t> 기준으로 정렬하는 옵션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justify-content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=&gt; space-between, space-around, space-evenly</a:t>
            </a:r>
            <a:r>
              <a:rPr lang="ko-KR" altLang="en-US" sz="2400" dirty="0"/>
              <a:t>의 차이점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374C490-922B-425B-90B1-73BE147AA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895" y="2537088"/>
            <a:ext cx="4912210" cy="3826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14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4649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 err="1"/>
              <a:t>교차축을</a:t>
            </a:r>
            <a:r>
              <a:rPr lang="ko-KR" altLang="en-US" sz="2400" b="1" dirty="0"/>
              <a:t> 기준으로 정렬하는 옵션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</a:t>
            </a:r>
            <a:r>
              <a:rPr lang="en-US" altLang="ko-KR" sz="2400" b="1" dirty="0"/>
              <a:t>align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-items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18E4788-CB62-4877-90EE-AD509B274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452982"/>
              </p:ext>
            </p:extLst>
          </p:nvPr>
        </p:nvGraphicFramePr>
        <p:xfrm>
          <a:off x="1229523" y="2166108"/>
          <a:ext cx="444391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855">
                  <a:extLst>
                    <a:ext uri="{9D8B030D-6E8A-4147-A177-3AD203B41FA5}">
                      <a16:colId xmlns:a16="http://schemas.microsoft.com/office/drawing/2014/main" val="4008486749"/>
                    </a:ext>
                  </a:extLst>
                </a:gridCol>
                <a:gridCol w="3159058">
                  <a:extLst>
                    <a:ext uri="{9D8B030D-6E8A-4147-A177-3AD203B41FA5}">
                      <a16:colId xmlns:a16="http://schemas.microsoft.com/office/drawing/2014/main" val="350619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stretch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9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flex-start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위를 기준으로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flex-end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아래를 기준으로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0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중앙을 기준으로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8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baseline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컨텐츠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텍스트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를 기준선을 잡아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285201"/>
                  </a:ext>
                </a:extLst>
              </a:tr>
            </a:tbl>
          </a:graphicData>
        </a:graphic>
      </p:graphicFrame>
      <p:pic>
        <p:nvPicPr>
          <p:cNvPr id="12296" name="Picture 8" descr="Text items do not align with flex-end - Stack Overflow">
            <a:extLst>
              <a:ext uri="{FF2B5EF4-FFF2-40B4-BE49-F238E27FC236}">
                <a16:creationId xmlns:a16="http://schemas.microsoft.com/office/drawing/2014/main" id="{C93DF666-72FB-4974-8F8E-3F0E6CD92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7" r="12394" b="9954"/>
          <a:stretch/>
        </p:blipFill>
        <p:spPr bwMode="auto">
          <a:xfrm>
            <a:off x="5858280" y="2058285"/>
            <a:ext cx="5730470" cy="431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86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3458404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아이템을 한 가운데 놓는 방법</a:t>
            </a:r>
            <a:endParaRPr lang="en-US" altLang="ko-KR" sz="2400" b="1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justify-content: center;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align-item : center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028128D-84C5-48BC-AB11-1EFEFD1EE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784" y="2896661"/>
            <a:ext cx="6613525" cy="347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73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1286704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여러 행 정렬 옵션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</a:t>
            </a:r>
            <a:r>
              <a:rPr lang="en-US" altLang="ko-KR" sz="2400" b="1" dirty="0"/>
              <a:t>align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-content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flex-wrap : wrap; </a:t>
            </a:r>
            <a:r>
              <a:rPr lang="ko-KR" altLang="en-US" sz="2400" dirty="0"/>
              <a:t>이 설정된 상태에서</a:t>
            </a:r>
            <a:r>
              <a:rPr lang="en-US" altLang="ko-KR" sz="2400" dirty="0"/>
              <a:t>, </a:t>
            </a:r>
            <a:r>
              <a:rPr lang="ko-KR" altLang="en-US" sz="2400" dirty="0"/>
              <a:t>아이템들의 행이 </a:t>
            </a:r>
            <a:r>
              <a:rPr lang="en-US" altLang="ko-KR" sz="2400" dirty="0"/>
              <a:t>2</a:t>
            </a:r>
            <a:r>
              <a:rPr lang="ko-KR" altLang="en-US" sz="2400" dirty="0"/>
              <a:t>줄 이상 되었을 시 </a:t>
            </a:r>
            <a:r>
              <a:rPr lang="ko-KR" altLang="en-US" sz="2400" dirty="0" err="1"/>
              <a:t>수직축</a:t>
            </a:r>
            <a:r>
              <a:rPr lang="ko-KR" altLang="en-US" sz="2400" dirty="0"/>
              <a:t> 방향 정렬을 결정하는 속성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18E4788-CB62-4877-90EE-AD509B274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660931"/>
              </p:ext>
            </p:extLst>
          </p:nvPr>
        </p:nvGraphicFramePr>
        <p:xfrm>
          <a:off x="1464905" y="2865660"/>
          <a:ext cx="4443913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855">
                  <a:extLst>
                    <a:ext uri="{9D8B030D-6E8A-4147-A177-3AD203B41FA5}">
                      <a16:colId xmlns:a16="http://schemas.microsoft.com/office/drawing/2014/main" val="4008486749"/>
                    </a:ext>
                  </a:extLst>
                </a:gridCol>
                <a:gridCol w="3159058">
                  <a:extLst>
                    <a:ext uri="{9D8B030D-6E8A-4147-A177-3AD203B41FA5}">
                      <a16:colId xmlns:a16="http://schemas.microsoft.com/office/drawing/2014/main" val="350619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stretch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9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flex-start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위를 기준으로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flex-end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아래를 기준으로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0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중앙을 기준으로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88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space-between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 아래로 아이템들 사이에 균일한 간격을 만들어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285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space-around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아이템들의 둘레에 균일한 간격을 만들어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142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space-evenly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아이템들의 사이와 양 끝에 균일한 간격을 만들어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9239"/>
                  </a:ext>
                </a:extLst>
              </a:tr>
            </a:tbl>
          </a:graphicData>
        </a:graphic>
      </p:graphicFrame>
      <p:pic>
        <p:nvPicPr>
          <p:cNvPr id="14340" name="Picture 4" descr="TIL] 17. CSS Flexbox">
            <a:extLst>
              <a:ext uri="{FF2B5EF4-FFF2-40B4-BE49-F238E27FC236}">
                <a16:creationId xmlns:a16="http://schemas.microsoft.com/office/drawing/2014/main" id="{802419BA-C337-415A-A930-F19F68A8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116" y="2568092"/>
            <a:ext cx="3011102" cy="407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67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Item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193094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flex-basis : </a:t>
            </a:r>
            <a:r>
              <a:rPr lang="en-US" altLang="ko-KR" sz="2400" b="0" i="0" dirty="0">
                <a:solidFill>
                  <a:srgbClr val="323228"/>
                </a:solidFill>
                <a:effectLst/>
                <a:latin typeface="Noto Serif KR"/>
              </a:rPr>
              <a:t>Flex </a:t>
            </a:r>
            <a:r>
              <a:rPr lang="ko-KR" altLang="en-US" sz="2400" b="0" i="0" dirty="0">
                <a:solidFill>
                  <a:srgbClr val="323228"/>
                </a:solidFill>
                <a:effectLst/>
                <a:latin typeface="Noto Serif KR"/>
              </a:rPr>
              <a:t>아이템의 기본 크기를 설정</a:t>
            </a:r>
            <a:endParaRPr lang="en-US" altLang="ko-KR" sz="2400" b="0" i="0" dirty="0">
              <a:solidFill>
                <a:srgbClr val="323228"/>
              </a:solidFill>
              <a:effectLst/>
              <a:latin typeface="Noto Serif KR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400" b="0" i="0" dirty="0">
                <a:solidFill>
                  <a:srgbClr val="323228"/>
                </a:solidFill>
                <a:effectLst/>
                <a:latin typeface="Noto Serif KR"/>
              </a:rPr>
              <a:t>flex-direction</a:t>
            </a:r>
            <a:r>
              <a:rPr lang="ko-KR" altLang="en-US" sz="2400" b="0" i="0" dirty="0">
                <a:solidFill>
                  <a:srgbClr val="323228"/>
                </a:solidFill>
                <a:effectLst/>
                <a:latin typeface="Noto Serif KR"/>
              </a:rPr>
              <a:t>이 </a:t>
            </a:r>
            <a:r>
              <a:rPr lang="en-US" altLang="ko-KR" sz="2400" b="0" i="0" dirty="0">
                <a:solidFill>
                  <a:srgbClr val="323228"/>
                </a:solidFill>
                <a:effectLst/>
                <a:latin typeface="Noto Serif KR"/>
              </a:rPr>
              <a:t>row</a:t>
            </a:r>
            <a:r>
              <a:rPr lang="ko-KR" altLang="en-US" sz="2400" b="0" i="0" dirty="0">
                <a:solidFill>
                  <a:srgbClr val="323228"/>
                </a:solidFill>
                <a:effectLst/>
                <a:latin typeface="Noto Serif KR"/>
              </a:rPr>
              <a:t>일 때는 너비</a:t>
            </a:r>
            <a:r>
              <a:rPr lang="en-US" altLang="ko-KR" sz="2400" b="0" i="0" dirty="0">
                <a:solidFill>
                  <a:srgbClr val="323228"/>
                </a:solidFill>
                <a:effectLst/>
                <a:latin typeface="Noto Serif KR"/>
              </a:rPr>
              <a:t>, column</a:t>
            </a:r>
            <a:r>
              <a:rPr lang="ko-KR" altLang="en-US" sz="2400" b="0" i="0" dirty="0">
                <a:solidFill>
                  <a:srgbClr val="323228"/>
                </a:solidFill>
                <a:effectLst/>
                <a:latin typeface="Noto Serif KR"/>
              </a:rPr>
              <a:t>일 때는 높이</a:t>
            </a:r>
            <a:endParaRPr lang="en-US" altLang="ko-KR" sz="2400" b="0" i="0" dirty="0">
              <a:solidFill>
                <a:srgbClr val="323228"/>
              </a:solidFill>
              <a:effectLst/>
              <a:latin typeface="Noto Serif KR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b="0" i="0" dirty="0">
                <a:solidFill>
                  <a:srgbClr val="323228"/>
                </a:solidFill>
                <a:effectLst/>
                <a:latin typeface="Noto Serif KR"/>
              </a:rPr>
              <a:t>컨텐츠가 </a:t>
            </a:r>
            <a:r>
              <a:rPr lang="en-US" altLang="ko-KR" sz="2400" b="0" i="0" dirty="0">
                <a:solidFill>
                  <a:srgbClr val="323228"/>
                </a:solidFill>
                <a:effectLst/>
                <a:latin typeface="Noto Serif KR"/>
              </a:rPr>
              <a:t>flex-basis</a:t>
            </a:r>
            <a:r>
              <a:rPr lang="ko-KR" altLang="en-US" sz="2400" b="0" i="0" dirty="0">
                <a:solidFill>
                  <a:srgbClr val="323228"/>
                </a:solidFill>
                <a:effectLst/>
                <a:latin typeface="Noto Serif KR"/>
              </a:rPr>
              <a:t>를 넘어갈 경우 컨텐츠 크기에 맞춰 적용</a:t>
            </a:r>
            <a:endParaRPr lang="en-US" altLang="ko-KR" sz="2400" b="0" i="0" dirty="0">
              <a:solidFill>
                <a:srgbClr val="323228"/>
              </a:solidFill>
              <a:effectLst/>
              <a:latin typeface="Noto Serif KR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flex-basis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의 값으로는 우리가 사용하는 각종 단위의 수가 들어갈 수 있다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기본값은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auto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23F0CF-5361-41CA-BC71-9EAA82A00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0572"/>
              </p:ext>
            </p:extLst>
          </p:nvPr>
        </p:nvGraphicFramePr>
        <p:xfrm>
          <a:off x="1265951" y="3909527"/>
          <a:ext cx="99555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302">
                  <a:extLst>
                    <a:ext uri="{9D8B030D-6E8A-4147-A177-3AD203B41FA5}">
                      <a16:colId xmlns:a16="http://schemas.microsoft.com/office/drawing/2014/main" val="4008486749"/>
                    </a:ext>
                  </a:extLst>
                </a:gridCol>
                <a:gridCol w="7517262">
                  <a:extLst>
                    <a:ext uri="{9D8B030D-6E8A-4147-A177-3AD203B41FA5}">
                      <a16:colId xmlns:a16="http://schemas.microsoft.com/office/drawing/2014/main" val="350619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사용되는 수치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px,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pt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em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rem, 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일반적으로 사용되는 수치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9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content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컨텐츠의 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28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30704654-E902-4D83-8D2B-D1CB86577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51" y="5502574"/>
            <a:ext cx="10145541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038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Item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1245140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flex-</a:t>
            </a:r>
            <a:r>
              <a:rPr lang="en-US" altLang="ko-KR" sz="2400" b="1" dirty="0"/>
              <a:t>grow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flex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아이템을 컨테이너 크기에 맞춰서 확장</a:t>
            </a:r>
            <a:endParaRPr lang="en-US" altLang="ko-KR" sz="2400" b="0" i="0" dirty="0">
              <a:solidFill>
                <a:srgbClr val="323228"/>
              </a:solidFill>
              <a:effectLst/>
              <a:latin typeface="Noto Serif KR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b="0" i="0" dirty="0">
                <a:solidFill>
                  <a:srgbClr val="323228"/>
                </a:solidFill>
                <a:effectLst/>
                <a:latin typeface="Noto Serif KR"/>
              </a:rPr>
              <a:t>아이템들의 </a:t>
            </a:r>
            <a:r>
              <a:rPr lang="en-US" altLang="ko-KR" sz="2400" b="0" i="0" dirty="0">
                <a:solidFill>
                  <a:srgbClr val="323228"/>
                </a:solidFill>
                <a:effectLst/>
                <a:latin typeface="Noto Serif KR"/>
              </a:rPr>
              <a:t>flex-basis</a:t>
            </a:r>
            <a:r>
              <a:rPr lang="ko-KR" altLang="en-US" sz="2400" b="0" i="0" dirty="0">
                <a:solidFill>
                  <a:srgbClr val="323228"/>
                </a:solidFill>
                <a:effectLst/>
                <a:latin typeface="Noto Serif KR"/>
              </a:rPr>
              <a:t>를 제외한 여백 부분을 </a:t>
            </a:r>
            <a:r>
              <a:rPr lang="en-US" altLang="ko-KR" sz="2400" b="0" i="0" dirty="0">
                <a:solidFill>
                  <a:srgbClr val="323228"/>
                </a:solidFill>
                <a:effectLst/>
                <a:latin typeface="Noto Serif KR"/>
              </a:rPr>
              <a:t>flex-grow</a:t>
            </a:r>
            <a:r>
              <a:rPr lang="ko-KR" altLang="en-US" sz="2400" b="0" i="0" dirty="0">
                <a:solidFill>
                  <a:srgbClr val="323228"/>
                </a:solidFill>
                <a:effectLst/>
                <a:latin typeface="Noto Serif KR"/>
              </a:rPr>
              <a:t>에 지정된 숫자의 비율로 나누어 가진다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A5C181-4B36-446D-9C76-8A3D31384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328" y="3898178"/>
            <a:ext cx="69723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B22AA30-F5A9-458F-B292-F5B3D688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707" y="2488599"/>
            <a:ext cx="3258005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76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Item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946560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flex-</a:t>
            </a:r>
            <a:r>
              <a:rPr kumimoji="0" lang="en-US" altLang="ko-KR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shirn</a:t>
            </a:r>
            <a:r>
              <a:rPr lang="en-US" altLang="ko-KR" sz="2400" b="1" dirty="0"/>
              <a:t>k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아이템이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flex-basis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의 값보다 작아질 수 있는지를 결정</a:t>
            </a:r>
            <a:endParaRPr lang="en-US" altLang="ko-KR" sz="2400" b="0" i="0" dirty="0">
              <a:solidFill>
                <a:srgbClr val="323228"/>
              </a:solidFill>
              <a:effectLst/>
              <a:latin typeface="Noto Serif KR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flex-</a:t>
            </a:r>
            <a:r>
              <a:rPr kumimoji="0" lang="en-US" altLang="ko-KR" sz="24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shirnk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는 아이템의 감소 너비 비율을 설정한다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계산이 까다로움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Flex">
            <a:extLst>
              <a:ext uri="{FF2B5EF4-FFF2-40B4-BE49-F238E27FC236}">
                <a16:creationId xmlns:a16="http://schemas.microsoft.com/office/drawing/2014/main" id="{7F3857EA-ED8E-402C-B5F1-1D58BB012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106" y="2471992"/>
            <a:ext cx="7585787" cy="388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482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Item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517352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 : flex-grow, flex-shrink, flex-basis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를 한 번에 쓸 수 있는 축약형 속성</a:t>
            </a:r>
            <a:endParaRPr lang="en-US" altLang="ko-KR" sz="2400" b="0" i="0" dirty="0">
              <a:solidFill>
                <a:srgbClr val="323228"/>
              </a:solidFill>
              <a:effectLst/>
              <a:latin typeface="Noto Serif K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0959D5-AD8D-4506-B124-86375630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345" y="2830773"/>
            <a:ext cx="5684818" cy="27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2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Flex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55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Item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1515728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align-self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아이템</a:t>
            </a:r>
            <a:r>
              <a:rPr lang="ko-KR" altLang="en-US" sz="2400" b="1" dirty="0"/>
              <a:t>을 </a:t>
            </a:r>
            <a:r>
              <a:rPr lang="ko-KR" altLang="en-US" sz="2400" b="1" dirty="0" err="1"/>
              <a:t>수직축으로</a:t>
            </a:r>
            <a:r>
              <a:rPr lang="ko-KR" altLang="en-US" sz="2400" b="1" dirty="0"/>
              <a:t> 정렬한다</a:t>
            </a:r>
            <a:r>
              <a:rPr lang="en-US" altLang="ko-KR" sz="2400" b="1" dirty="0"/>
              <a:t>.</a:t>
            </a:r>
            <a:endParaRPr lang="en-US" altLang="ko-KR" sz="2400" b="0" i="0" dirty="0">
              <a:solidFill>
                <a:srgbClr val="323228"/>
              </a:solidFill>
              <a:effectLst/>
              <a:latin typeface="Noto Serif KR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align-self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는 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align-items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보다 우선권이 있다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dirty="0"/>
              <a:t>속성 값은 </a:t>
            </a:r>
            <a:r>
              <a:rPr lang="en-US" altLang="ko-KR" sz="2400" dirty="0"/>
              <a:t>align-items</a:t>
            </a:r>
            <a:r>
              <a:rPr lang="ko-KR" altLang="en-US" sz="2400" dirty="0"/>
              <a:t>와 동일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Flex">
            <a:extLst>
              <a:ext uri="{FF2B5EF4-FFF2-40B4-BE49-F238E27FC236}">
                <a16:creationId xmlns:a16="http://schemas.microsoft.com/office/drawing/2014/main" id="{3AF7E9EC-C722-42A6-9144-39B50E1B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711" y="2943736"/>
            <a:ext cx="6484578" cy="343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483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Item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965222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order :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아이템의 배치 순서를 바꾼다</a:t>
            </a:r>
            <a:endParaRPr lang="en-US" altLang="ko-KR" sz="2400" b="0" i="0" dirty="0">
              <a:solidFill>
                <a:srgbClr val="323228"/>
              </a:solidFill>
              <a:effectLst/>
              <a:latin typeface="Noto Serif KR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Item</a:t>
            </a:r>
            <a:r>
              <a:rPr kumimoji="0" lang="ko-KR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에 숫자를 지정하고 숫자가 클수록 순서가 뒤로 간다</a:t>
            </a:r>
            <a:r>
              <a:rPr kumimoji="0" lang="en-US" altLang="ko-KR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46" name="Picture 2" descr="Flex">
            <a:extLst>
              <a:ext uri="{FF2B5EF4-FFF2-40B4-BE49-F238E27FC236}">
                <a16:creationId xmlns:a16="http://schemas.microsoft.com/office/drawing/2014/main" id="{DD6FB595-4910-4D79-BB21-0A81B331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820" y="2346081"/>
            <a:ext cx="6219825" cy="421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602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Item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965222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z-index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 position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에서의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z-index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랑 동일</a:t>
            </a:r>
            <a:endParaRPr kumimoji="0" lang="ko-KR" altLang="en-US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BF76C6-FC7D-4F10-853B-038C2BF5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3014604"/>
            <a:ext cx="10269383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65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 idx="4294967295"/>
          </p:nvPr>
        </p:nvSpPr>
        <p:spPr>
          <a:xfrm>
            <a:off x="718457" y="2995710"/>
            <a:ext cx="10515600" cy="1193800"/>
          </a:xfrm>
        </p:spPr>
        <p:txBody>
          <a:bodyPr/>
          <a:lstStyle/>
          <a:p>
            <a:pPr algn="ctr"/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Grid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51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450087" cy="50333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400" dirty="0"/>
              <a:t>격자 모양의 레이아웃을 표현하기 위한 기능</a:t>
            </a:r>
            <a:endParaRPr lang="en-US" altLang="ko-KR" sz="2400" dirty="0"/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는 한방향의 레이아웃을 지원하지만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Grid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는 가로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세로 양방향의 레이아웃을 지원한다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페이지의 전체적인 구조를 잡는데 상당히 편리함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A8FCFE4-DA5F-41D8-B110-E99648FA6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032" y="3408076"/>
            <a:ext cx="4795935" cy="312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976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</a:t>
            </a:r>
            <a:r>
              <a:rPr lang="ko-KR" altLang="en-US" dirty="0"/>
              <a:t>기본 용어 정리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450087" cy="5033369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5736A2A-A6A9-41B4-8E80-7763CE56F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4" y="1197851"/>
            <a:ext cx="7146587" cy="535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61341130-27EA-4421-854E-2933CA8EF1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6650862"/>
              </p:ext>
            </p:extLst>
          </p:nvPr>
        </p:nvGraphicFramePr>
        <p:xfrm>
          <a:off x="7743067" y="1848072"/>
          <a:ext cx="4013504" cy="392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726">
                  <a:extLst>
                    <a:ext uri="{9D8B030D-6E8A-4147-A177-3AD203B41FA5}">
                      <a16:colId xmlns:a16="http://schemas.microsoft.com/office/drawing/2014/main" val="2510256308"/>
                    </a:ext>
                  </a:extLst>
                </a:gridCol>
                <a:gridCol w="2712778">
                  <a:extLst>
                    <a:ext uri="{9D8B030D-6E8A-4147-A177-3AD203B41FA5}">
                      <a16:colId xmlns:a16="http://schemas.microsoft.com/office/drawing/2014/main" val="1926777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용어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253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그리드 컨테이너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display: grid</a:t>
                      </a:r>
                      <a:r>
                        <a:rPr lang="ko-KR" altLang="en-US" sz="1400" dirty="0"/>
                        <a:t>를 적용하는</a:t>
                      </a:r>
                      <a:r>
                        <a:rPr lang="en-US" altLang="ko-KR" sz="1400" dirty="0"/>
                        <a:t>, Grid</a:t>
                      </a:r>
                      <a:r>
                        <a:rPr lang="ko-KR" altLang="en-US" sz="1400" dirty="0"/>
                        <a:t>의 전체 영역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87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그리드 아이템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Grid </a:t>
                      </a:r>
                      <a:r>
                        <a:rPr lang="ko-KR" altLang="en-US" sz="1400" dirty="0"/>
                        <a:t>컨테이너의 자식 요소들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568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그리드 트랙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Grid</a:t>
                      </a:r>
                      <a:r>
                        <a:rPr lang="ko-KR" altLang="en-US" sz="1400" dirty="0"/>
                        <a:t>의 행</a:t>
                      </a:r>
                      <a:r>
                        <a:rPr lang="en-US" altLang="ko-KR" sz="1400" dirty="0"/>
                        <a:t>(Row) </a:t>
                      </a:r>
                      <a:r>
                        <a:rPr lang="ko-KR" altLang="en-US" sz="1400" dirty="0"/>
                        <a:t>또는 열</a:t>
                      </a:r>
                      <a:r>
                        <a:rPr lang="en-US" altLang="ko-KR" sz="1400" dirty="0"/>
                        <a:t>(Column)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76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그리드 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Grid</a:t>
                      </a:r>
                      <a:r>
                        <a:rPr lang="ko-KR" altLang="en-US" sz="1400" dirty="0"/>
                        <a:t>의 한 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037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그리드 라인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Grid </a:t>
                      </a:r>
                      <a:r>
                        <a:rPr lang="ko-KR" altLang="en-US" sz="1400" dirty="0"/>
                        <a:t>셀을 구분하는 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0871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그리드 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Grid </a:t>
                      </a:r>
                      <a:r>
                        <a:rPr lang="ko-KR" altLang="en-US" sz="1400" dirty="0"/>
                        <a:t>라인의 각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014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그리드 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Grid </a:t>
                      </a:r>
                      <a:r>
                        <a:rPr lang="ko-KR" altLang="en-US" sz="1400" dirty="0"/>
                        <a:t>셀 사이의 간격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566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그리드 영역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Grid </a:t>
                      </a:r>
                      <a:r>
                        <a:rPr lang="ko-KR" altLang="en-US" sz="1400" dirty="0"/>
                        <a:t>라인으로 둘러싸인 사각형 영역으로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그리드 셀의 집합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038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905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Container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에 </a:t>
            </a:r>
            <a:r>
              <a:rPr lang="en-US" altLang="ko-KR" sz="2400" b="1" dirty="0"/>
              <a:t>Grid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속성을 입히기 위한 필수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display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옵션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A905740-3F19-423F-A2A0-A63EAD4E2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47056"/>
              </p:ext>
            </p:extLst>
          </p:nvPr>
        </p:nvGraphicFramePr>
        <p:xfrm>
          <a:off x="1464905" y="202171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09">
                  <a:extLst>
                    <a:ext uri="{9D8B030D-6E8A-4147-A177-3AD203B41FA5}">
                      <a16:colId xmlns:a16="http://schemas.microsoft.com/office/drawing/2014/main" val="4008486749"/>
                    </a:ext>
                  </a:extLst>
                </a:gridCol>
                <a:gridCol w="6158591">
                  <a:extLst>
                    <a:ext uri="{9D8B030D-6E8A-4147-A177-3AD203B41FA5}">
                      <a16:colId xmlns:a16="http://schemas.microsoft.com/office/drawing/2014/main" val="350619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Block </a:t>
                      </a:r>
                      <a:r>
                        <a:rPr lang="ko-KR" altLang="en-US" dirty="0"/>
                        <a:t>특성의 </a:t>
                      </a:r>
                      <a:r>
                        <a:rPr lang="en-US" altLang="ko-KR" dirty="0"/>
                        <a:t>Grid Container</a:t>
                      </a:r>
                      <a:r>
                        <a:rPr lang="ko-KR" altLang="en-US" dirty="0"/>
                        <a:t>를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9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inline-grid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Inline </a:t>
                      </a:r>
                      <a:r>
                        <a:rPr lang="ko-KR" altLang="en-US" dirty="0"/>
                        <a:t>특성의 </a:t>
                      </a:r>
                      <a:r>
                        <a:rPr lang="en-US" altLang="ko-KR" dirty="0"/>
                        <a:t>Grid Container</a:t>
                      </a:r>
                      <a:r>
                        <a:rPr lang="ko-KR" altLang="en-US" dirty="0"/>
                        <a:t>를 정의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2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09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grid-template-rows, grid-template-columns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가로 세로 아이템들의 크기를 정의하는 옵션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grid-template-rows</a:t>
            </a:r>
            <a:r>
              <a:rPr lang="ko-KR" altLang="en-US" sz="2400" dirty="0"/>
              <a:t>는 행</a:t>
            </a:r>
            <a:r>
              <a:rPr lang="en-US" altLang="ko-KR" sz="2400" dirty="0"/>
              <a:t>(row)</a:t>
            </a:r>
            <a:r>
              <a:rPr lang="ko-KR" altLang="en-US" sz="2400" dirty="0"/>
              <a:t>의 배치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grid-template-columns</a:t>
            </a:r>
            <a:r>
              <a:rPr lang="ko-KR" altLang="en-US" sz="2400" dirty="0"/>
              <a:t>는 열</a:t>
            </a:r>
            <a:r>
              <a:rPr lang="en-US" altLang="ko-KR" sz="2400" dirty="0"/>
              <a:t>(column)</a:t>
            </a:r>
            <a:r>
              <a:rPr lang="ko-KR" altLang="en-US" sz="2400" dirty="0"/>
              <a:t>의 배치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7B0147-0427-45E1-8A0E-A78C2FC7D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24" y="3436283"/>
            <a:ext cx="4553585" cy="2857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6945B3C-D0F7-4B8A-A1A8-138624C01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540" y="3722073"/>
            <a:ext cx="4105848" cy="2476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D046AE-BC5C-452A-B14D-F504A1A97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177" y="3436283"/>
            <a:ext cx="3934591" cy="3276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466AFB-3552-4BE4-AAB9-B68DD02D1999}"/>
              </a:ext>
            </a:extLst>
          </p:cNvPr>
          <p:cNvSpPr txBox="1"/>
          <p:nvPr/>
        </p:nvSpPr>
        <p:spPr>
          <a:xfrm>
            <a:off x="6469825" y="396975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BD2FD-99B3-472D-ADB3-E5B76982C29E}"/>
              </a:ext>
            </a:extLst>
          </p:cNvPr>
          <p:cNvSpPr txBox="1"/>
          <p:nvPr/>
        </p:nvSpPr>
        <p:spPr>
          <a:xfrm>
            <a:off x="6474051" y="517527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76552-9196-42C5-AFA9-A8DC6DB26F2E}"/>
              </a:ext>
            </a:extLst>
          </p:cNvPr>
          <p:cNvSpPr txBox="1"/>
          <p:nvPr/>
        </p:nvSpPr>
        <p:spPr>
          <a:xfrm>
            <a:off x="6474051" y="617873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B449A2-FC4E-4961-93F6-4F40E7BDB672}"/>
              </a:ext>
            </a:extLst>
          </p:cNvPr>
          <p:cNvSpPr txBox="1"/>
          <p:nvPr/>
        </p:nvSpPr>
        <p:spPr>
          <a:xfrm>
            <a:off x="7038629" y="314545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7BD2E8-9076-4FF2-8FC1-F4C4AA1E5ABD}"/>
              </a:ext>
            </a:extLst>
          </p:cNvPr>
          <p:cNvSpPr txBox="1"/>
          <p:nvPr/>
        </p:nvSpPr>
        <p:spPr>
          <a:xfrm>
            <a:off x="8295538" y="314336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300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E4864B-EBDD-483B-A433-BAD7DFA7F430}"/>
              </a:ext>
            </a:extLst>
          </p:cNvPr>
          <p:cNvSpPr txBox="1"/>
          <p:nvPr/>
        </p:nvSpPr>
        <p:spPr>
          <a:xfrm>
            <a:off x="9942144" y="3140397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50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 err="1"/>
              <a:t>fr</a:t>
            </a:r>
            <a:endParaRPr lang="en-US" altLang="ko-KR" sz="2400" b="1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그리드에서는 </a:t>
            </a:r>
            <a:r>
              <a:rPr lang="en-US" altLang="ko-KR" sz="2400" dirty="0" err="1"/>
              <a:t>fr</a:t>
            </a:r>
            <a:r>
              <a:rPr lang="ko-KR" altLang="en-US" sz="2400" dirty="0"/>
              <a:t>이라는 단위를 사용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fraction</a:t>
            </a:r>
            <a:r>
              <a:rPr lang="ko-KR" altLang="en-US" sz="2400" dirty="0"/>
              <a:t>의 약자로 숫자 비율대로 트랙의 크기를 나눈다</a:t>
            </a:r>
            <a:r>
              <a:rPr lang="en-US" altLang="ko-KR" sz="2400" dirty="0"/>
              <a:t>.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사이즈의 변화를 원하지 않는 트랙이 있을 경우 해당 트랙은 </a:t>
            </a:r>
            <a:r>
              <a:rPr lang="en-US" altLang="ko-KR" sz="2400" dirty="0" err="1"/>
              <a:t>fr</a:t>
            </a:r>
            <a:r>
              <a:rPr lang="ko-KR" altLang="en-US" sz="2400" dirty="0"/>
              <a:t>을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 </a:t>
            </a:r>
            <a:r>
              <a:rPr lang="ko-KR" altLang="en-US" sz="2400" dirty="0"/>
              <a:t>사용하지 않고 </a:t>
            </a:r>
            <a:r>
              <a:rPr lang="ko-KR" altLang="en-US" sz="2400" dirty="0" err="1"/>
              <a:t>고정값을</a:t>
            </a:r>
            <a:r>
              <a:rPr lang="ko-KR" altLang="en-US" sz="2400" dirty="0"/>
              <a:t> 사용하여 변화를 막을 수 있다</a:t>
            </a:r>
            <a:r>
              <a:rPr lang="en-US" altLang="ko-KR" sz="24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65660C-07A6-4D6C-A029-D5EF286F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857" y="3911843"/>
            <a:ext cx="3086531" cy="2286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79938DB-927C-4A2B-992D-DE77AEB2A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04" y="4368057"/>
            <a:ext cx="10183646" cy="135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23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 err="1"/>
              <a:t>fr</a:t>
            </a:r>
            <a:endParaRPr lang="en-US" altLang="ko-KR" sz="2400" b="1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259B91-C3F2-4F4E-B133-0FE7AA0EB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740" y="1672496"/>
            <a:ext cx="3258005" cy="2286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6CB78E-0F6E-4DD7-8191-8675C9743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0" y="2301629"/>
            <a:ext cx="10202699" cy="13717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E506B7-C3E9-4041-994D-4E4E658011C6}"/>
              </a:ext>
            </a:extLst>
          </p:cNvPr>
          <p:cNvSpPr txBox="1"/>
          <p:nvPr/>
        </p:nvSpPr>
        <p:spPr>
          <a:xfrm>
            <a:off x="1086436" y="201541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100%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FA614-44C5-4874-94FB-C76AC2EE6B68}"/>
              </a:ext>
            </a:extLst>
          </p:cNvPr>
          <p:cNvSpPr txBox="1"/>
          <p:nvPr/>
        </p:nvSpPr>
        <p:spPr>
          <a:xfrm>
            <a:off x="1110341" y="388925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60%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AA8664-C5C6-4226-83EC-F8ADE79F7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436" y="4258587"/>
            <a:ext cx="6096851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18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5481536" cy="5033369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/>
              <a:t>레이아웃을 좀 더 편리하게 배치시키기 위한 기능</a:t>
            </a:r>
            <a:endParaRPr lang="en-US" altLang="ko-KR" sz="2400" dirty="0"/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기존의 수직 형태의 블록 배치 방식보다 좀 더 유연한 배치를 지원하기 위해 고안된 배치 방식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반응형 웹 개발 시 거의 준필수로 사용하게 되는 기능 중 하나</a:t>
            </a:r>
          </a:p>
        </p:txBody>
      </p:sp>
      <p:pic>
        <p:nvPicPr>
          <p:cNvPr id="1026" name="Picture 2" descr="How to reorder divs using flex box? - Stack Overflow">
            <a:extLst>
              <a:ext uri="{FF2B5EF4-FFF2-40B4-BE49-F238E27FC236}">
                <a16:creationId xmlns:a16="http://schemas.microsoft.com/office/drawing/2014/main" id="{C99EEEDB-0F1D-430E-B962-4E33A1C4E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168" y="2524992"/>
            <a:ext cx="4608764" cy="36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905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Auto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grid-template</a:t>
            </a:r>
            <a:r>
              <a:rPr lang="ko-KR" altLang="en-US" sz="2400" dirty="0"/>
              <a:t>에서 </a:t>
            </a:r>
            <a:r>
              <a:rPr lang="en-US" altLang="ko-KR" sz="2400" dirty="0"/>
              <a:t>auto</a:t>
            </a:r>
            <a:r>
              <a:rPr lang="ko-KR" altLang="en-US" sz="2400" dirty="0"/>
              <a:t>를 사용할 경우 해당 셀은 다른 셀이 차지한 공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 </a:t>
            </a:r>
            <a:r>
              <a:rPr lang="ko-KR" altLang="en-US" sz="2400" dirty="0"/>
              <a:t>간을 제외한 나머지 공간을 전부 차지하게 된다</a:t>
            </a:r>
            <a:r>
              <a:rPr lang="en-US" altLang="ko-KR" sz="2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C95C07-2DFD-43FB-8AA0-4F047F3EE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673" y="3429000"/>
            <a:ext cx="10174120" cy="21148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70F5C1-B821-4AAD-9580-1246473E9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66" y="3095354"/>
            <a:ext cx="847843" cy="23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23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repeat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반복되는 값을 자동으로 처리할 수 있는 함수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사용방법 </a:t>
            </a:r>
            <a:r>
              <a:rPr lang="en-US" altLang="ko-KR" sz="2400" dirty="0"/>
              <a:t>: repeat(</a:t>
            </a:r>
            <a:r>
              <a:rPr lang="ko-KR" altLang="en-US" sz="2400" dirty="0"/>
              <a:t>반복횟수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반복값</a:t>
            </a:r>
            <a:r>
              <a:rPr lang="en-US" altLang="ko-KR" sz="24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92A60D-657D-4E78-B5C3-0E9C9248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270" y="3636855"/>
            <a:ext cx="8302935" cy="121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7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254144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minmax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최소값과 최댓값을 지정할 수 있는 함수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사용방법 </a:t>
            </a:r>
            <a:r>
              <a:rPr lang="en-US" altLang="ko-KR" sz="2400" dirty="0"/>
              <a:t>: minmax(</a:t>
            </a:r>
            <a:r>
              <a:rPr lang="ko-KR" altLang="en-US" sz="2400" dirty="0"/>
              <a:t>최소값</a:t>
            </a:r>
            <a:r>
              <a:rPr lang="en-US" altLang="ko-KR" sz="2400" dirty="0"/>
              <a:t>, </a:t>
            </a:r>
            <a:r>
              <a:rPr lang="ko-KR" altLang="en-US" sz="2400" dirty="0"/>
              <a:t>최대값</a:t>
            </a:r>
            <a:r>
              <a:rPr lang="en-US" altLang="ko-KR" sz="2400" dirty="0"/>
              <a:t>)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단독으로 사용도 되지만 </a:t>
            </a:r>
            <a:r>
              <a:rPr lang="en-US" altLang="ko-KR" sz="2400" dirty="0"/>
              <a:t>repeat </a:t>
            </a:r>
            <a:r>
              <a:rPr lang="ko-KR" altLang="en-US" sz="2400" dirty="0"/>
              <a:t>함수와 같이 사용도 가능하다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460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2547058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minmax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0FDEE-A146-4AF5-9F71-9859B7648994}"/>
              </a:ext>
            </a:extLst>
          </p:cNvPr>
          <p:cNvSpPr txBox="1"/>
          <p:nvPr/>
        </p:nvSpPr>
        <p:spPr>
          <a:xfrm>
            <a:off x="2679538" y="1728462"/>
            <a:ext cx="651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grid-template-columns: minmax(100px, 200px) 200px </a:t>
            </a:r>
            <a:r>
              <a:rPr lang="en-US" altLang="ko-KR" dirty="0" err="1"/>
              <a:t>200px</a:t>
            </a:r>
            <a:r>
              <a:rPr lang="en-US" altLang="ko-KR" dirty="0"/>
              <a:t>;</a:t>
            </a:r>
            <a:endParaRPr lang="ko-KR" altLang="en-US" dirty="0"/>
          </a:p>
        </p:txBody>
      </p:sp>
      <p:pic>
        <p:nvPicPr>
          <p:cNvPr id="10243" name="Picture 3" descr="Fixed minmax() with fixed columns">
            <a:extLst>
              <a:ext uri="{FF2B5EF4-FFF2-40B4-BE49-F238E27FC236}">
                <a16:creationId xmlns:a16="http://schemas.microsoft.com/office/drawing/2014/main" id="{1FE96869-C1C8-4501-A148-FB5D07932E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538" y="2160352"/>
            <a:ext cx="76200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313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254144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auto-fill,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auto-fit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repeat</a:t>
            </a:r>
            <a:r>
              <a:rPr lang="ko-KR" altLang="en-US" sz="2400" dirty="0"/>
              <a:t> 함수와 같이 사용되는 옵션 함수</a:t>
            </a:r>
            <a:r>
              <a:rPr lang="en-US" altLang="ko-KR" sz="2400" dirty="0"/>
              <a:t>.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반복 횟수에 이 함수가 사용되며 컨테이너의 크기가 아이템들을 수용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 </a:t>
            </a:r>
            <a:r>
              <a:rPr lang="ko-KR" altLang="en-US" sz="2400" dirty="0"/>
              <a:t>하기 충분하지 않을 경우 아이템을 자동으로 줄 바꿈 처리하며</a:t>
            </a:r>
            <a:r>
              <a:rPr lang="en-US" altLang="ko-KR" sz="2400" dirty="0"/>
              <a:t>, </a:t>
            </a:r>
            <a:r>
              <a:rPr lang="ko-KR" altLang="en-US" sz="2400" dirty="0"/>
              <a:t>그에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</a:t>
            </a:r>
            <a:r>
              <a:rPr lang="ko-KR" altLang="en-US" sz="2400" dirty="0"/>
              <a:t> 맞게 암시적 행</a:t>
            </a:r>
            <a:r>
              <a:rPr lang="en-US" altLang="ko-KR" sz="2400" dirty="0"/>
              <a:t>/</a:t>
            </a:r>
            <a:r>
              <a:rPr lang="ko-KR" altLang="en-US" sz="2400" dirty="0"/>
              <a:t>열도 자동으로 수정한다</a:t>
            </a:r>
            <a:r>
              <a:rPr lang="en-US" altLang="ko-KR" sz="2400" dirty="0"/>
              <a:t>.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auto-fill</a:t>
            </a:r>
            <a:r>
              <a:rPr lang="ko-KR" altLang="en-US" sz="2400" dirty="0"/>
              <a:t>과 </a:t>
            </a:r>
            <a:r>
              <a:rPr lang="en-US" altLang="ko-KR" sz="2400" dirty="0"/>
              <a:t>auto-fit</a:t>
            </a:r>
            <a:r>
              <a:rPr lang="ko-KR" altLang="en-US" sz="2400" dirty="0"/>
              <a:t>의 차이점은 그리드 컨테이너가 하나의 행</a:t>
            </a:r>
            <a:r>
              <a:rPr lang="en-US" altLang="ko-KR" sz="2400" dirty="0"/>
              <a:t>/</a:t>
            </a:r>
            <a:r>
              <a:rPr lang="ko-KR" altLang="en-US" sz="2400" dirty="0"/>
              <a:t>열</a:t>
            </a:r>
            <a:r>
              <a:rPr lang="en-US" altLang="ko-KR" sz="2400" dirty="0"/>
              <a:t>(Track)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 </a:t>
            </a:r>
            <a:r>
              <a:rPr lang="ko-KR" altLang="en-US" sz="2400" dirty="0"/>
              <a:t>에 모든 아이템을 수용하고 남는 공간이 있을 때 발생한다</a:t>
            </a:r>
            <a:r>
              <a:rPr lang="en-US" altLang="ko-KR" sz="2400" dirty="0"/>
              <a:t>.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auto-fill</a:t>
            </a:r>
            <a:r>
              <a:rPr lang="ko-KR" altLang="en-US" sz="2400" dirty="0"/>
              <a:t>은 남는 공간</a:t>
            </a:r>
            <a:r>
              <a:rPr lang="en-US" altLang="ko-KR" sz="2400" dirty="0"/>
              <a:t>(</a:t>
            </a:r>
            <a:r>
              <a:rPr lang="ko-KR" altLang="en-US" sz="2400" dirty="0"/>
              <a:t>빈 트랙</a:t>
            </a:r>
            <a:r>
              <a:rPr lang="en-US" altLang="ko-KR" sz="2400" dirty="0"/>
              <a:t>)</a:t>
            </a:r>
            <a:r>
              <a:rPr lang="ko-KR" altLang="en-US" sz="2400" dirty="0"/>
              <a:t>을 그대로 유지하고</a:t>
            </a:r>
            <a:r>
              <a:rPr lang="en-US" altLang="ko-KR" sz="2400" dirty="0"/>
              <a:t>, auto-fit</a:t>
            </a:r>
            <a:r>
              <a:rPr lang="ko-KR" altLang="en-US" sz="2400" dirty="0"/>
              <a:t>은 남는 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 </a:t>
            </a:r>
            <a:r>
              <a:rPr lang="ko-KR" altLang="en-US" sz="2400" dirty="0"/>
              <a:t>공간을 축소한다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436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254144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auto-fill,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auto-fit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28C1E7-381C-4989-882A-7EE33565A1B3}"/>
              </a:ext>
            </a:extLst>
          </p:cNvPr>
          <p:cNvSpPr txBox="1"/>
          <p:nvPr/>
        </p:nvSpPr>
        <p:spPr>
          <a:xfrm>
            <a:off x="2414777" y="2423738"/>
            <a:ext cx="386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repeat(auto-fill, minmax(120px, 1fr)</a:t>
            </a:r>
            <a:endParaRPr lang="ko-KR" altLang="en-US" dirty="0"/>
          </a:p>
        </p:txBody>
      </p:sp>
      <p:pic>
        <p:nvPicPr>
          <p:cNvPr id="11268" name="Picture 4" descr="CSS Grid">
            <a:extLst>
              <a:ext uri="{FF2B5EF4-FFF2-40B4-BE49-F238E27FC236}">
                <a16:creationId xmlns:a16="http://schemas.microsoft.com/office/drawing/2014/main" id="{9953C8A0-2D49-4046-ACDF-CD5F63F39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861" y="300209"/>
            <a:ext cx="4764664" cy="628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004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254144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auto-fill,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auto-fit</a:t>
            </a:r>
          </a:p>
        </p:txBody>
      </p:sp>
      <p:pic>
        <p:nvPicPr>
          <p:cNvPr id="14338" name="Picture 2" descr="CSS Grid">
            <a:extLst>
              <a:ext uri="{FF2B5EF4-FFF2-40B4-BE49-F238E27FC236}">
                <a16:creationId xmlns:a16="http://schemas.microsoft.com/office/drawing/2014/main" id="{5910076F-CC49-473A-AB0A-995AB1A5F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1" b="8901"/>
          <a:stretch/>
        </p:blipFill>
        <p:spPr bwMode="auto">
          <a:xfrm>
            <a:off x="1464905" y="2132468"/>
            <a:ext cx="9188320" cy="3951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9892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254144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간격설정 </a:t>
            </a:r>
            <a:r>
              <a:rPr lang="en-US" altLang="ko-KR" sz="2400" b="1" dirty="0"/>
              <a:t>: row-gap,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column-gap, gap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row-gap : </a:t>
            </a:r>
            <a:r>
              <a:rPr lang="ko-KR" altLang="en-US" sz="2400" dirty="0"/>
              <a:t>가로줄 간격을 설정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column-gap : </a:t>
            </a:r>
            <a:r>
              <a:rPr lang="ko-KR" altLang="en-US" sz="2400" dirty="0"/>
              <a:t>세로줄 간격을 설정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gap</a:t>
            </a:r>
            <a:r>
              <a:rPr lang="ko-KR" altLang="en-US" sz="2400" dirty="0"/>
              <a:t> </a:t>
            </a:r>
            <a:r>
              <a:rPr lang="en-US" altLang="ko-KR" sz="2400" dirty="0"/>
              <a:t>:</a:t>
            </a:r>
            <a:r>
              <a:rPr lang="ko-KR" altLang="en-US" sz="2400" dirty="0"/>
              <a:t> 둘 다 설정 </a:t>
            </a:r>
            <a:r>
              <a:rPr lang="en-US" altLang="ko-KR" sz="2400" dirty="0"/>
              <a:t>(</a:t>
            </a:r>
            <a:r>
              <a:rPr lang="ko-KR" altLang="en-US" sz="2400" dirty="0"/>
              <a:t>첫번째가 </a:t>
            </a:r>
            <a:r>
              <a:rPr lang="en-US" altLang="ko-KR" sz="2400" dirty="0"/>
              <a:t>row, </a:t>
            </a:r>
            <a:r>
              <a:rPr lang="ko-KR" altLang="en-US" sz="2400" dirty="0"/>
              <a:t>두번째가 </a:t>
            </a:r>
            <a:r>
              <a:rPr lang="en-US" altLang="ko-KR" sz="2400" dirty="0"/>
              <a:t>column)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D70D55-3387-4F8A-A86E-90C484521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4229870"/>
            <a:ext cx="10155067" cy="1514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5CF0F-613A-43D2-9B05-77BED0A28099}"/>
              </a:ext>
            </a:extLst>
          </p:cNvPr>
          <p:cNvSpPr txBox="1"/>
          <p:nvPr/>
        </p:nvSpPr>
        <p:spPr>
          <a:xfrm>
            <a:off x="1018466" y="3797980"/>
            <a:ext cx="134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gap : 10px;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5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Grid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254144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ko-KR" altLang="en-US" sz="2400" b="1" i="0" dirty="0">
                <a:solidFill>
                  <a:srgbClr val="323228"/>
                </a:solidFill>
                <a:effectLst/>
                <a:latin typeface="Noto Serif KR"/>
              </a:rPr>
              <a:t>그리드 형태를 자동으로 정의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: grid-auto-rows,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grid-auto-columns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grid-template-columns(</a:t>
            </a:r>
            <a:r>
              <a:rPr lang="ko-KR" altLang="en-US" sz="2400" dirty="0"/>
              <a:t>또는 </a:t>
            </a:r>
            <a:r>
              <a:rPr lang="en-US" altLang="ko-KR" sz="2400" dirty="0"/>
              <a:t>grid-template-rows)</a:t>
            </a:r>
            <a:r>
              <a:rPr lang="ko-KR" altLang="en-US" sz="2400" dirty="0"/>
              <a:t>의 통제를 벗어난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</a:t>
            </a:r>
            <a:r>
              <a:rPr lang="ko-KR" altLang="en-US" sz="2400" dirty="0"/>
              <a:t> 위치에 있는 트랙의 크기를 지정하는 속성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횟수를 지정해서 반복할 필요 없이 “알아서” 처리할 때 쓴다</a:t>
            </a:r>
            <a:r>
              <a:rPr lang="en-US" altLang="ko-KR" sz="2400" dirty="0"/>
              <a:t>.</a:t>
            </a:r>
          </a:p>
        </p:txBody>
      </p:sp>
      <p:pic>
        <p:nvPicPr>
          <p:cNvPr id="1026" name="Picture 2" descr="CSS grid-auto-rows">
            <a:extLst>
              <a:ext uri="{FF2B5EF4-FFF2-40B4-BE49-F238E27FC236}">
                <a16:creationId xmlns:a16="http://schemas.microsoft.com/office/drawing/2014/main" id="{D61DA028-EC33-4365-9405-BD7E44DD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3631552"/>
            <a:ext cx="571500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1C83DA-2695-46E1-B161-00F701940464}"/>
              </a:ext>
            </a:extLst>
          </p:cNvPr>
          <p:cNvSpPr txBox="1"/>
          <p:nvPr/>
        </p:nvSpPr>
        <p:spPr>
          <a:xfrm>
            <a:off x="877661" y="3958936"/>
            <a:ext cx="246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위는</a:t>
            </a:r>
            <a:endParaRPr lang="en-US" altLang="ko-KR" dirty="0"/>
          </a:p>
          <a:p>
            <a:r>
              <a:rPr lang="en-US" altLang="ko-KR" dirty="0"/>
              <a:t>template-rows</a:t>
            </a:r>
            <a:r>
              <a:rPr lang="ko-KR" altLang="en-US" dirty="0"/>
              <a:t> 처리됨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E0AD3-32F8-4DA2-A6C4-3AAEE1E8E809}"/>
              </a:ext>
            </a:extLst>
          </p:cNvPr>
          <p:cNvSpPr txBox="1"/>
          <p:nvPr/>
        </p:nvSpPr>
        <p:spPr>
          <a:xfrm>
            <a:off x="8997334" y="5033295"/>
            <a:ext cx="2321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아래는</a:t>
            </a:r>
            <a:endParaRPr lang="en-US" altLang="ko-KR" dirty="0"/>
          </a:p>
          <a:p>
            <a:r>
              <a:rPr lang="en-US" altLang="ko-KR" dirty="0"/>
              <a:t>auto-rows</a:t>
            </a:r>
            <a:r>
              <a:rPr lang="ko-KR" altLang="en-US" dirty="0"/>
              <a:t> 로 대체됨</a:t>
            </a:r>
          </a:p>
        </p:txBody>
      </p:sp>
    </p:spTree>
    <p:extLst>
      <p:ext uri="{BB962C8B-B14F-4D97-AF65-F5344CB8AC3E}">
        <p14:creationId xmlns:p14="http://schemas.microsoft.com/office/powerpoint/2010/main" val="1936087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영역 지정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254144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각 셀의 영역을 지정하는 속성</a:t>
            </a:r>
            <a:endParaRPr lang="en-US" altLang="ko-KR" sz="2400" b="1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하나의 셀이 하나 이상의 그리드를 차지할 수 있으며 이때 사용하는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</a:t>
            </a:r>
            <a:r>
              <a:rPr lang="ko-KR" altLang="en-US" sz="2400" dirty="0"/>
              <a:t> 옵션이 아래와 같은 옵션이다</a:t>
            </a:r>
            <a:r>
              <a:rPr lang="en-US" altLang="ko-KR" sz="2400" dirty="0"/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93B9CE67-BFB0-4347-AC40-CD4A4D8E4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886184"/>
              </p:ext>
            </p:extLst>
          </p:nvPr>
        </p:nvGraphicFramePr>
        <p:xfrm>
          <a:off x="1836057" y="2963536"/>
          <a:ext cx="8128000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726">
                  <a:extLst>
                    <a:ext uri="{9D8B030D-6E8A-4147-A177-3AD203B41FA5}">
                      <a16:colId xmlns:a16="http://schemas.microsoft.com/office/drawing/2014/main" val="2069839103"/>
                    </a:ext>
                  </a:extLst>
                </a:gridCol>
                <a:gridCol w="5793274">
                  <a:extLst>
                    <a:ext uri="{9D8B030D-6E8A-4147-A177-3AD203B41FA5}">
                      <a16:colId xmlns:a16="http://schemas.microsoft.com/office/drawing/2014/main" val="37380552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673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grid-column-start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셀이 시작하는 열 시작 라인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96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grid-column-end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셀이 끝나는 열 끝 라인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8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grid-column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grid-column-start + grid-column-end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046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grid-row-start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셀이 시작하는 행 시작 라인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587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grid-row-end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셀이 끝나는 행 끝 라인 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75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grid-row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grid-row-start + grid-row-end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735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grid-area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grid-row-start + grid-column-start + grid-row-end + grid-column-end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33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310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</a:t>
            </a:r>
            <a:r>
              <a:rPr lang="ko-KR" altLang="en-US" dirty="0"/>
              <a:t>구성요소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50333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135232E-A21B-4E85-AF1A-940D36350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543" y="1399593"/>
            <a:ext cx="6110900" cy="488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5EEFC5D6-8382-4B67-BC43-FA81C8227BFA}"/>
              </a:ext>
            </a:extLst>
          </p:cNvPr>
          <p:cNvSpPr txBox="1">
            <a:spLocks/>
          </p:cNvSpPr>
          <p:nvPr/>
        </p:nvSpPr>
        <p:spPr>
          <a:xfrm>
            <a:off x="1147863" y="1498060"/>
            <a:ext cx="3965313" cy="5033369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크게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Container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Item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으로 구분된다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각 위치에 따라 적용되는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css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옵션이 다르다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079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영역 지정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254144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각 셀의 영역을 지정하는 속성</a:t>
            </a:r>
            <a:endParaRPr lang="en-US" altLang="ko-KR" sz="2400" b="1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여기서 설정한 라인 만큼 셀이 공간을 차지한다</a:t>
            </a:r>
            <a:r>
              <a:rPr lang="en-US" altLang="ko-KR" sz="2400" dirty="0"/>
              <a:t>.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주의할 점은 셀 기준이 아닌 라인 기준이다</a:t>
            </a:r>
            <a:r>
              <a:rPr lang="en-US" altLang="ko-KR" sz="24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B70CB2-9A83-4762-9529-AF98CE8A5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544" y="2903884"/>
            <a:ext cx="2419688" cy="19338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56EAA8-9315-423C-AECE-E03D171DD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666" y="3255816"/>
            <a:ext cx="2362530" cy="12193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65CC37-A2E8-4648-B9A4-1B69753B2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66" y="4912929"/>
            <a:ext cx="10155067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82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영역 지정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254144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각 셀의 영역을 지정하는 속성</a:t>
            </a:r>
            <a:endParaRPr lang="en-US" altLang="ko-KR" sz="2400" b="1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CE4B1EDA-D977-4CD4-8E43-ED5847BFB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56" y="2150955"/>
            <a:ext cx="7605810" cy="421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503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영역 지정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254144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각 셀의 영역을 지정하는 속성</a:t>
            </a:r>
            <a:endParaRPr lang="en-US" altLang="ko-KR" sz="2400" b="1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몇 개의 셀을 차지할지 설정하기 위해서는 </a:t>
            </a:r>
            <a:r>
              <a:rPr lang="en-US" altLang="ko-KR" sz="2400" dirty="0"/>
              <a:t>span </a:t>
            </a:r>
            <a:r>
              <a:rPr lang="ko-KR" altLang="en-US" sz="2400" dirty="0"/>
              <a:t>이라는 값을 이용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 </a:t>
            </a:r>
            <a:r>
              <a:rPr lang="ko-KR" altLang="en-US" sz="2400" dirty="0"/>
              <a:t>한다</a:t>
            </a:r>
            <a:r>
              <a:rPr lang="en-US" altLang="ko-KR" sz="2400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312DF9-EED4-48EC-80D9-C2931EF3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43" y="2452551"/>
            <a:ext cx="2800741" cy="19528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F619F6-B526-4671-AD82-70FC3DAE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41" y="4381073"/>
            <a:ext cx="10155067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970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영역 지정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5551516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각 셀의 영역을 지정하는 속성</a:t>
            </a:r>
            <a:endParaRPr lang="en-US" altLang="ko-KR" sz="2400" b="1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grid-column</a:t>
            </a:r>
            <a:r>
              <a:rPr lang="ko-KR" altLang="en-US" sz="2400" dirty="0"/>
              <a:t>을 활용해 </a:t>
            </a:r>
            <a:r>
              <a:rPr lang="en-US" altLang="ko-KR" sz="2400" dirty="0"/>
              <a:t>grid-auto-columns</a:t>
            </a:r>
            <a:r>
              <a:rPr lang="ko-KR" altLang="en-US" sz="2400" dirty="0"/>
              <a:t>과 </a:t>
            </a:r>
            <a:r>
              <a:rPr lang="en-US" altLang="ko-KR" sz="2400" dirty="0"/>
              <a:t>grid-template-columns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 </a:t>
            </a:r>
            <a:r>
              <a:rPr lang="ko-KR" altLang="en-US" sz="2400" dirty="0"/>
              <a:t>의 통제를 받지 않는 </a:t>
            </a:r>
            <a:r>
              <a:rPr lang="en-US" altLang="ko-KR" sz="2400" dirty="0"/>
              <a:t>column</a:t>
            </a:r>
            <a:r>
              <a:rPr lang="ko-KR" altLang="en-US" sz="2400" dirty="0"/>
              <a:t>들의 배치를 할 수 있다</a:t>
            </a:r>
            <a:r>
              <a:rPr lang="en-US" altLang="ko-KR" sz="24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7A9A81-8B2D-40B5-9890-BAFBED8C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720" y="2090975"/>
            <a:ext cx="2914866" cy="3185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F7E7D4-874D-4582-97DD-EC98FF775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42" y="5595632"/>
            <a:ext cx="10164594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59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영역 지정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영역 이름으로 그리드 정의 </a:t>
            </a:r>
            <a:r>
              <a:rPr lang="en-US" altLang="ko-KR" sz="2400" b="1" dirty="0"/>
              <a:t>: grid-template-areas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각 영역</a:t>
            </a:r>
            <a:r>
              <a:rPr lang="en-US" altLang="ko-KR" sz="2400" dirty="0"/>
              <a:t>(Grid Area)</a:t>
            </a:r>
            <a:r>
              <a:rPr lang="ko-KR" altLang="en-US" sz="2400" dirty="0"/>
              <a:t>에 이름을 붙이고</a:t>
            </a:r>
            <a:r>
              <a:rPr lang="en-US" altLang="ko-KR" sz="2400" dirty="0"/>
              <a:t>, </a:t>
            </a:r>
            <a:r>
              <a:rPr lang="ko-KR" altLang="en-US" sz="2400" dirty="0"/>
              <a:t>그 이름을 이용해서 배치하는 방법</a:t>
            </a:r>
            <a:endParaRPr lang="en-US" altLang="ko-KR" sz="2400" dirty="0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6E0C8CB4-8515-42DB-8EA1-0F5A066E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25" y="2503059"/>
            <a:ext cx="8099749" cy="397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397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영역 지정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자동 배치 </a:t>
            </a:r>
            <a:r>
              <a:rPr lang="en-US" altLang="ko-KR" sz="2400" b="1" dirty="0"/>
              <a:t>: grid-auto-flow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배치하지 않은 아이템</a:t>
            </a:r>
            <a:r>
              <a:rPr lang="en-US" altLang="ko-KR" sz="2400" dirty="0"/>
              <a:t>(Item)</a:t>
            </a:r>
            <a:r>
              <a:rPr lang="ko-KR" altLang="en-US" sz="2400" dirty="0"/>
              <a:t>을 어떤 방식의 ‘자동 배치 </a:t>
            </a:r>
            <a:r>
              <a:rPr lang="ko-KR" altLang="en-US" sz="2400" dirty="0" err="1"/>
              <a:t>알고리즘’으로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 </a:t>
            </a:r>
            <a:r>
              <a:rPr lang="ko-KR" altLang="en-US" sz="2400" dirty="0"/>
              <a:t>처리할지 정의하는 속성</a:t>
            </a:r>
            <a:endParaRPr lang="en-US" altLang="ko-KR" sz="2400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9C6A27B-6E9B-48EF-91B9-C7A19A3DA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050537"/>
              </p:ext>
            </p:extLst>
          </p:nvPr>
        </p:nvGraphicFramePr>
        <p:xfrm>
          <a:off x="2032000" y="2977675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702">
                  <a:extLst>
                    <a:ext uri="{9D8B030D-6E8A-4147-A177-3AD203B41FA5}">
                      <a16:colId xmlns:a16="http://schemas.microsoft.com/office/drawing/2014/main" val="3397072850"/>
                    </a:ext>
                  </a:extLst>
                </a:gridCol>
                <a:gridCol w="5709298">
                  <a:extLst>
                    <a:ext uri="{9D8B030D-6E8A-4147-A177-3AD203B41FA5}">
                      <a16:colId xmlns:a16="http://schemas.microsoft.com/office/drawing/2014/main" val="800710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7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행 축을 따라 차례로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73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column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열 축을 따라 차례로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89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row dense(dense)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행 축을 따라 차례로 배치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빈 영역 메움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column dense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각 열 축을 따라 차례로 배치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빈 영역 메움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664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853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영역 지정</a:t>
            </a:r>
            <a:r>
              <a:rPr lang="en-US" altLang="ko-KR" dirty="0"/>
              <a:t>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자동 배치 </a:t>
            </a:r>
            <a:r>
              <a:rPr lang="en-US" altLang="ko-KR" sz="2400" b="1" dirty="0"/>
              <a:t>: grid-auto-flow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86AEB8-2760-4285-A4BE-A24FB8E62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74" y="494596"/>
            <a:ext cx="5896798" cy="29912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77D4BF0-EAD7-4768-A685-CA9895C6C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73" y="3863064"/>
            <a:ext cx="10174120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08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 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세로 방향 정렬 </a:t>
            </a:r>
            <a:r>
              <a:rPr lang="en-US" altLang="ko-KR" sz="2400" b="1" dirty="0"/>
              <a:t>: align-items     </a:t>
            </a:r>
            <a:r>
              <a:rPr lang="ko-KR" altLang="en-US" sz="2400" b="1" dirty="0"/>
              <a:t>가로 방향 정렬 </a:t>
            </a:r>
            <a:r>
              <a:rPr lang="en-US" altLang="ko-KR" sz="2400" b="1" dirty="0"/>
              <a:t>: justify-items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컨테이너 옵션이며 셀들을 열 방향 기준</a:t>
            </a:r>
            <a:r>
              <a:rPr lang="en-US" altLang="ko-KR" sz="2400" dirty="0"/>
              <a:t>, </a:t>
            </a:r>
            <a:r>
              <a:rPr lang="ko-KR" altLang="en-US" sz="2400" dirty="0"/>
              <a:t>행 방향 기준 으로 정렬한다</a:t>
            </a:r>
            <a:r>
              <a:rPr lang="en-US" altLang="ko-KR" sz="2400" dirty="0"/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9C6A27B-6E9B-48EF-91B9-C7A19A3DA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230219"/>
              </p:ext>
            </p:extLst>
          </p:nvPr>
        </p:nvGraphicFramePr>
        <p:xfrm>
          <a:off x="867745" y="2501900"/>
          <a:ext cx="458133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771">
                  <a:extLst>
                    <a:ext uri="{9D8B030D-6E8A-4147-A177-3AD203B41FA5}">
                      <a16:colId xmlns:a16="http://schemas.microsoft.com/office/drawing/2014/main" val="3397072850"/>
                    </a:ext>
                  </a:extLst>
                </a:gridCol>
                <a:gridCol w="3543561">
                  <a:extLst>
                    <a:ext uri="{9D8B030D-6E8A-4147-A177-3AD203B41FA5}">
                      <a16:colId xmlns:a16="http://schemas.microsoft.com/office/drawing/2014/main" val="800710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779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stretch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세로확장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가로확장 </a:t>
                      </a:r>
                      <a:r>
                        <a:rPr lang="en-US" altLang="ko-KR" dirty="0"/>
                        <a:t>(default)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730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위로 배치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왼쪽으로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893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중앙에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 배치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오른쪽으로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66432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97895191-C78F-4C6E-9F08-1D6C3A9C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550" y="2501900"/>
            <a:ext cx="5878088" cy="2010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EA4E86-E9EF-4D1A-8F7B-78D81D9AB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549" y="4772924"/>
            <a:ext cx="5878088" cy="199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89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 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세로 방향 정렬 </a:t>
            </a:r>
            <a:r>
              <a:rPr lang="en-US" altLang="ko-KR" sz="2400" b="1" dirty="0"/>
              <a:t>: align-items     </a:t>
            </a:r>
            <a:r>
              <a:rPr lang="ko-KR" altLang="en-US" sz="2400" b="1" dirty="0"/>
              <a:t>가로 방향 정렬 </a:t>
            </a:r>
            <a:r>
              <a:rPr lang="en-US" altLang="ko-KR" sz="2400" b="1" dirty="0"/>
              <a:t>: justify-items</a:t>
            </a:r>
          </a:p>
        </p:txBody>
      </p:sp>
      <p:pic>
        <p:nvPicPr>
          <p:cNvPr id="22530" name="Picture 2" descr="CSS Grid">
            <a:extLst>
              <a:ext uri="{FF2B5EF4-FFF2-40B4-BE49-F238E27FC236}">
                <a16:creationId xmlns:a16="http://schemas.microsoft.com/office/drawing/2014/main" id="{35DA7ED0-7400-48BD-88D8-AD8149E5C1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7" t="4023" r="7077" b="4444"/>
          <a:stretch/>
        </p:blipFill>
        <p:spPr bwMode="auto">
          <a:xfrm>
            <a:off x="1147863" y="1957341"/>
            <a:ext cx="4431843" cy="470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SS Grid">
            <a:extLst>
              <a:ext uri="{FF2B5EF4-FFF2-40B4-BE49-F238E27FC236}">
                <a16:creationId xmlns:a16="http://schemas.microsoft.com/office/drawing/2014/main" id="{96CE848A-6814-4424-B09A-E09B60911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0" t="4377" r="7020" b="4377"/>
          <a:stretch/>
        </p:blipFill>
        <p:spPr bwMode="auto">
          <a:xfrm>
            <a:off x="6096000" y="2015411"/>
            <a:ext cx="4363578" cy="464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0173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 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세로 방향 정렬 </a:t>
            </a:r>
            <a:r>
              <a:rPr lang="en-US" altLang="ko-KR" sz="2400" b="1" dirty="0"/>
              <a:t>: align-items     </a:t>
            </a:r>
            <a:r>
              <a:rPr lang="ko-KR" altLang="en-US" sz="2400" b="1" dirty="0"/>
              <a:t>가로 방향 정렬 </a:t>
            </a:r>
            <a:r>
              <a:rPr lang="en-US" altLang="ko-KR" sz="2400" b="1" dirty="0"/>
              <a:t>: justify-items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두개의 옵션을 같이 쓰고 싶다면 </a:t>
            </a:r>
            <a:r>
              <a:rPr lang="en-US" altLang="ko-KR" sz="2400" dirty="0"/>
              <a:t>place-items</a:t>
            </a:r>
            <a:r>
              <a:rPr lang="ko-KR" altLang="en-US" sz="2400" dirty="0"/>
              <a:t>를 쓸 수 있다</a:t>
            </a:r>
            <a:r>
              <a:rPr lang="en-US" altLang="ko-KR" sz="24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8DCCE4-5D69-490A-B038-4ACAC5D2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270" y="2555185"/>
            <a:ext cx="6930341" cy="11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59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</a:t>
            </a:r>
            <a:r>
              <a:rPr lang="ko-KR" altLang="en-US" dirty="0"/>
              <a:t>의 기본 원리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90A7EC0-3455-4F08-B365-6D02C114B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05" y="1352355"/>
            <a:ext cx="952500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836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 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아이템 그룹 세로 정렬 </a:t>
            </a:r>
            <a:r>
              <a:rPr lang="en-US" altLang="ko-KR" sz="2400" b="1" dirty="0"/>
              <a:t>: align-content 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아이템 그룹 가로 정렬 </a:t>
            </a:r>
            <a:r>
              <a:rPr lang="en-US" altLang="ko-KR" sz="2400" b="1" dirty="0"/>
              <a:t>: justify-content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>
                <a:ea typeface="맑은 고딕"/>
              </a:rPr>
              <a:t>아이템 그룹 세로</a:t>
            </a:r>
            <a:r>
              <a:rPr lang="en-US" altLang="ko-KR" sz="2400" b="1" dirty="0">
                <a:ea typeface="맑은 고딕"/>
              </a:rPr>
              <a:t>/</a:t>
            </a:r>
            <a:r>
              <a:rPr lang="ko-KR" altLang="en-US" sz="2400" b="1" dirty="0">
                <a:ea typeface="맑은 고딕"/>
              </a:rPr>
              <a:t>가로 정렬 </a:t>
            </a:r>
            <a:r>
              <a:rPr lang="en-US" altLang="ko-KR" sz="2400" b="1">
                <a:ea typeface="맑은 고딕"/>
              </a:rPr>
              <a:t>: place-content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align-content </a:t>
            </a:r>
            <a:r>
              <a:rPr lang="ko-KR" altLang="en-US" sz="2400" dirty="0"/>
              <a:t>는 </a:t>
            </a:r>
            <a:r>
              <a:rPr lang="en-US" altLang="ko-KR" sz="2400" dirty="0"/>
              <a:t>Grid </a:t>
            </a:r>
            <a:r>
              <a:rPr lang="ko-KR" altLang="en-US" sz="2400" dirty="0"/>
              <a:t>아이템들의 높이를 모두 합한 값이 </a:t>
            </a:r>
            <a:r>
              <a:rPr lang="en-US" altLang="ko-KR" sz="2400" dirty="0"/>
              <a:t>Grid </a:t>
            </a:r>
            <a:r>
              <a:rPr lang="ko-KR" altLang="en-US" sz="2400" dirty="0"/>
              <a:t>컨테이너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 </a:t>
            </a:r>
            <a:r>
              <a:rPr lang="ko-KR" altLang="en-US" sz="2400" dirty="0"/>
              <a:t>의 높이보다 작을 때 </a:t>
            </a:r>
            <a:r>
              <a:rPr lang="en-US" altLang="ko-KR" sz="2400" dirty="0"/>
              <a:t>Grid </a:t>
            </a:r>
            <a:r>
              <a:rPr lang="ko-KR" altLang="en-US" sz="2400" dirty="0"/>
              <a:t>아이템들을 통째로 정렬한다</a:t>
            </a:r>
            <a:r>
              <a:rPr lang="en-US" altLang="ko-KR" sz="2400" dirty="0"/>
              <a:t>.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justify-content </a:t>
            </a:r>
            <a:r>
              <a:rPr lang="ko-KR" altLang="en-US" sz="2400" dirty="0"/>
              <a:t>는 </a:t>
            </a:r>
            <a:r>
              <a:rPr lang="en-US" altLang="ko-KR" sz="2400" dirty="0"/>
              <a:t>Grid </a:t>
            </a:r>
            <a:r>
              <a:rPr lang="ko-KR" altLang="en-US" sz="2400" dirty="0"/>
              <a:t>아이템들의 너비를 모두 합한 값이 </a:t>
            </a:r>
            <a:r>
              <a:rPr lang="en-US" altLang="ko-KR" sz="2400" dirty="0"/>
              <a:t>Grid </a:t>
            </a:r>
            <a:r>
              <a:rPr lang="ko-KR" altLang="en-US" sz="2400" dirty="0" err="1"/>
              <a:t>컨테이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</a:t>
            </a:r>
            <a:r>
              <a:rPr lang="ko-KR" altLang="en-US" sz="2400" dirty="0"/>
              <a:t>너의 너비보다 작을 때 </a:t>
            </a:r>
            <a:r>
              <a:rPr lang="en-US" altLang="ko-KR" sz="2400" dirty="0"/>
              <a:t>Grid </a:t>
            </a:r>
            <a:r>
              <a:rPr lang="ko-KR" altLang="en-US" sz="2400" dirty="0"/>
              <a:t>아이템들을 통째로 정렬한다</a:t>
            </a:r>
            <a:r>
              <a:rPr lang="en-US" altLang="ko-KR" sz="2400" dirty="0"/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2400" dirty="0">
                <a:ea typeface="맑은 고딕"/>
              </a:rPr>
              <a:t>   - </a:t>
            </a:r>
            <a:r>
              <a:rPr lang="ko-KR" altLang="en-US" sz="2400">
                <a:ea typeface="맑은 고딕"/>
              </a:rPr>
              <a:t>두개를 다 사용할 경우 place</a:t>
            </a:r>
            <a:r>
              <a:rPr lang="en-US" altLang="ko-KR" sz="2400">
                <a:ea typeface="맑은 고딕"/>
              </a:rPr>
              <a:t>-content</a:t>
            </a:r>
            <a:r>
              <a:rPr lang="ko-KR" altLang="en-US" sz="2400">
                <a:ea typeface="맑은 고딕"/>
              </a:rPr>
              <a:t>를 사용한다</a:t>
            </a:r>
            <a:r>
              <a:rPr lang="en-US" altLang="ko-KR" sz="2400" dirty="0">
                <a:ea typeface="맑은 고딕"/>
              </a:rPr>
              <a:t>.</a:t>
            </a:r>
          </a:p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ko-KR" sz="2400">
                <a:ea typeface="맑은 고딕"/>
              </a:rPr>
              <a:t>     =&gt; place-content : &lt;align-content&gt; &lt;justify-content&gt;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060351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 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아이템 그룹 세로 정렬 </a:t>
            </a:r>
            <a:r>
              <a:rPr lang="en-US" altLang="ko-KR" sz="2400" b="1" dirty="0"/>
              <a:t>: align-content 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아이템 그룹 가로 정렬 </a:t>
            </a:r>
            <a:r>
              <a:rPr lang="en-US" altLang="ko-KR" sz="2400" b="1" dirty="0"/>
              <a:t>: justify-content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>
                <a:ea typeface="맑은 고딕"/>
              </a:rPr>
              <a:t>아이템 그룹 세로</a:t>
            </a:r>
            <a:r>
              <a:rPr lang="en-US" altLang="ko-KR" sz="2400" b="1" dirty="0">
                <a:ea typeface="맑은 고딕"/>
              </a:rPr>
              <a:t>/</a:t>
            </a:r>
            <a:r>
              <a:rPr lang="ko-KR" altLang="en-US" sz="2400" b="1" dirty="0">
                <a:ea typeface="맑은 고딕"/>
              </a:rPr>
              <a:t>가로 정렬 </a:t>
            </a:r>
            <a:r>
              <a:rPr lang="en-US" altLang="ko-KR" sz="2400" b="1">
                <a:ea typeface="맑은 고딕"/>
              </a:rPr>
              <a:t>: place-content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사용하는 값은 아래와 같다</a:t>
            </a:r>
            <a:r>
              <a:rPr lang="en-US" altLang="ko-KR" sz="2400" dirty="0"/>
              <a:t>.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35CCDE2-5F7F-4C93-A651-2657F91EA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92207"/>
              </p:ext>
            </p:extLst>
          </p:nvPr>
        </p:nvGraphicFramePr>
        <p:xfrm>
          <a:off x="1630782" y="3429000"/>
          <a:ext cx="976189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214">
                  <a:extLst>
                    <a:ext uri="{9D8B030D-6E8A-4147-A177-3AD203B41FA5}">
                      <a16:colId xmlns:a16="http://schemas.microsoft.com/office/drawing/2014/main" val="279514691"/>
                    </a:ext>
                  </a:extLst>
                </a:gridCol>
                <a:gridCol w="7949681">
                  <a:extLst>
                    <a:ext uri="{9D8B030D-6E8A-4147-A177-3AD203B41FA5}">
                      <a16:colId xmlns:a16="http://schemas.microsoft.com/office/drawing/2014/main" val="771725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  <a:r>
                        <a:rPr lang="en-US" altLang="ko-KR" dirty="0"/>
                        <a:t>(align-content/justify-content)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stretch(normal)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 축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행 축을 채우기 위해 그리드 콘텐츠를 늘림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3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위쪽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왼쪽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정렬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48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수직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수평 가운데 정렬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03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끝점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오른쪽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아래쪽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008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space-around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각 열 좌우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행 위아래에 여백을 고르게 정렬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599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space-between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첫 행은 시작점에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끝 행은 끝점에 정렬되고 나머지 여백으로 고르게 정렬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8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space-evenly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여백을 고르게 정렬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808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16089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 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align-content 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justify-content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예제</a:t>
            </a:r>
            <a:endParaRPr lang="en-US" altLang="ko-KR" sz="2400" b="1" dirty="0"/>
          </a:p>
        </p:txBody>
      </p:sp>
      <p:pic>
        <p:nvPicPr>
          <p:cNvPr id="27650" name="Picture 2" descr="CSS Grid">
            <a:extLst>
              <a:ext uri="{FF2B5EF4-FFF2-40B4-BE49-F238E27FC236}">
                <a16:creationId xmlns:a16="http://schemas.microsoft.com/office/drawing/2014/main" id="{07F3733B-6BD3-4691-A307-88C564474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83" y="300207"/>
            <a:ext cx="3134586" cy="625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SS Grid">
            <a:extLst>
              <a:ext uri="{FF2B5EF4-FFF2-40B4-BE49-F238E27FC236}">
                <a16:creationId xmlns:a16="http://schemas.microsoft.com/office/drawing/2014/main" id="{3E0D4487-ECD5-4C92-B2A2-2B4D26DEA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307" y="300207"/>
            <a:ext cx="3134585" cy="625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4684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 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개별 아이템 세로 정렬 </a:t>
            </a:r>
            <a:r>
              <a:rPr lang="en-US" altLang="ko-KR" sz="2400" b="1" dirty="0"/>
              <a:t>: align-self 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개별 아이템 가로 정렬 </a:t>
            </a:r>
            <a:r>
              <a:rPr lang="en-US" altLang="ko-KR" sz="2400" b="1" dirty="0"/>
              <a:t>: justify-self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개별 아이템 세로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가로 정렬 </a:t>
            </a:r>
            <a:r>
              <a:rPr lang="en-US" altLang="ko-KR" sz="2400" b="1" dirty="0"/>
              <a:t>: place-self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- </a:t>
            </a:r>
            <a:r>
              <a:rPr lang="ko-KR" altLang="en-US" sz="2400" dirty="0"/>
              <a:t>하는 역할과 사용법은 위의 속성과 동일하나 차이점은 각 개별 아이템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  </a:t>
            </a:r>
            <a:r>
              <a:rPr lang="ko-KR" altLang="en-US" sz="2400" dirty="0"/>
              <a:t>에만 적용되며 아이템에 줘야 하는 속성이다</a:t>
            </a:r>
            <a:r>
              <a:rPr lang="en-US" altLang="ko-KR" sz="2400" dirty="0"/>
              <a:t>.</a:t>
            </a: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49E943A4-C0BE-45F6-93DA-EF410F30B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744897"/>
              </p:ext>
            </p:extLst>
          </p:nvPr>
        </p:nvGraphicFramePr>
        <p:xfrm>
          <a:off x="1538611" y="3858208"/>
          <a:ext cx="976189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2214">
                  <a:extLst>
                    <a:ext uri="{9D8B030D-6E8A-4147-A177-3AD203B41FA5}">
                      <a16:colId xmlns:a16="http://schemas.microsoft.com/office/drawing/2014/main" val="279514691"/>
                    </a:ext>
                  </a:extLst>
                </a:gridCol>
                <a:gridCol w="7949681">
                  <a:extLst>
                    <a:ext uri="{9D8B030D-6E8A-4147-A177-3AD203B41FA5}">
                      <a16:colId xmlns:a16="http://schemas.microsoft.com/office/drawing/2014/main" val="7717250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  <a:r>
                        <a:rPr lang="en-US" altLang="ko-KR" dirty="0"/>
                        <a:t>(align-self/justify-self)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4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stretch(normal)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열 축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행 축을 채우기 위해 그리드 아이템을 늘림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431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start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시작점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위쪽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왼쪽</a:t>
                      </a:r>
                      <a:r>
                        <a:rPr lang="en-US" altLang="ko-KR" dirty="0"/>
                        <a:t>) </a:t>
                      </a:r>
                      <a:r>
                        <a:rPr lang="ko-KR" altLang="en-US" dirty="0"/>
                        <a:t>정렬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481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center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수직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수평 가운데 정렬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039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end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끝점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오른쪽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아래쪽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정렬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008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1684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정렬 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개별 아이템 세로 정렬 </a:t>
            </a:r>
            <a:r>
              <a:rPr lang="en-US" altLang="ko-KR" sz="2400" b="1" dirty="0"/>
              <a:t>: align-self 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개별 아이템 가로 정렬 </a:t>
            </a:r>
            <a:r>
              <a:rPr lang="en-US" altLang="ko-KR" sz="2400" b="1" dirty="0"/>
              <a:t>: justify-self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개별 아이템 세로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가로 정렬 </a:t>
            </a:r>
            <a:r>
              <a:rPr lang="en-US" altLang="ko-KR" sz="2400" b="1" dirty="0"/>
              <a:t>: place-self</a:t>
            </a:r>
          </a:p>
        </p:txBody>
      </p:sp>
      <p:pic>
        <p:nvPicPr>
          <p:cNvPr id="30722" name="Picture 2" descr="CSS Grid">
            <a:extLst>
              <a:ext uri="{FF2B5EF4-FFF2-40B4-BE49-F238E27FC236}">
                <a16:creationId xmlns:a16="http://schemas.microsoft.com/office/drawing/2014/main" id="{55E3C2D1-90E7-4C9A-9403-EC1A2B6C6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3" r="56068" b="15168"/>
          <a:stretch/>
        </p:blipFill>
        <p:spPr bwMode="auto">
          <a:xfrm>
            <a:off x="782218" y="2939143"/>
            <a:ext cx="4070329" cy="361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CSS Grid">
            <a:extLst>
              <a:ext uri="{FF2B5EF4-FFF2-40B4-BE49-F238E27FC236}">
                <a16:creationId xmlns:a16="http://schemas.microsoft.com/office/drawing/2014/main" id="{B7AAF6BE-033F-4AE7-9F10-E0DB55540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5574" r="55987" b="15579"/>
          <a:stretch/>
        </p:blipFill>
        <p:spPr bwMode="auto">
          <a:xfrm>
            <a:off x="5439241" y="3023117"/>
            <a:ext cx="3709899" cy="34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106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 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b="1" dirty="0"/>
              <a:t>배치 순서 </a:t>
            </a:r>
            <a:r>
              <a:rPr lang="en-US" altLang="ko-KR" sz="2400" b="1" dirty="0"/>
              <a:t>: order 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- </a:t>
            </a:r>
            <a:r>
              <a:rPr lang="ko-KR" altLang="en-US" sz="2400" dirty="0"/>
              <a:t>배치 순서를 정하는 옵션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- </a:t>
            </a:r>
            <a:r>
              <a:rPr lang="ko-KR" altLang="en-US" sz="2400" dirty="0" err="1"/>
              <a:t>숫자값이</a:t>
            </a:r>
            <a:r>
              <a:rPr lang="ko-KR" altLang="en-US" sz="2400" dirty="0"/>
              <a:t> 들어가며</a:t>
            </a:r>
            <a:r>
              <a:rPr lang="en-US" altLang="ko-KR" sz="2400" dirty="0"/>
              <a:t>, </a:t>
            </a:r>
            <a:r>
              <a:rPr lang="ko-KR" altLang="en-US" sz="2400" dirty="0"/>
              <a:t>작은 숫자일 수록 먼저 배치된다</a:t>
            </a:r>
            <a:r>
              <a:rPr lang="en-US" altLang="ko-KR" sz="2400" dirty="0"/>
              <a:t>. 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- "</a:t>
            </a:r>
            <a:r>
              <a:rPr lang="ko-KR" altLang="en-US" sz="2400" dirty="0"/>
              <a:t>시각적</a:t>
            </a:r>
            <a:r>
              <a:rPr lang="en-US" altLang="ko-KR" sz="2400" dirty="0"/>
              <a:t>" </a:t>
            </a:r>
            <a:r>
              <a:rPr lang="ko-KR" altLang="en-US" sz="2400" dirty="0"/>
              <a:t>순서일 뿐</a:t>
            </a:r>
            <a:r>
              <a:rPr lang="en-US" altLang="ko-KR" sz="2400" dirty="0"/>
              <a:t>, HTML </a:t>
            </a:r>
            <a:r>
              <a:rPr lang="ko-KR" altLang="en-US" sz="2400" dirty="0"/>
              <a:t>자체의 구조를 바꾸는 것은 아니므로 접근성</a:t>
            </a:r>
            <a:endParaRPr lang="en-US" altLang="ko-KR" sz="2400" dirty="0"/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 </a:t>
            </a:r>
            <a:r>
              <a:rPr lang="ko-KR" altLang="en-US" sz="2400" dirty="0"/>
              <a:t> 측면에서 사용에 주의할 것</a:t>
            </a:r>
            <a:r>
              <a:rPr lang="en-US" altLang="ko-KR" sz="240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001AEE-5AAF-43FF-8E27-F425C902C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200" y="3885549"/>
            <a:ext cx="3515216" cy="9716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2892A4-53F9-45F3-A227-467A0F780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315" y="5200903"/>
            <a:ext cx="10126488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227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 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3" y="1498060"/>
            <a:ext cx="10543393" cy="4370895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b="1" dirty="0"/>
              <a:t>Z</a:t>
            </a:r>
            <a:r>
              <a:rPr lang="ko-KR" altLang="en-US" sz="2400" b="1" dirty="0"/>
              <a:t>축 정렬 </a:t>
            </a:r>
            <a:r>
              <a:rPr lang="en-US" altLang="ko-KR" sz="2400" b="1" dirty="0"/>
              <a:t>: z-index 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/>
              <a:t>  - </a:t>
            </a:r>
            <a:r>
              <a:rPr lang="ko-KR" altLang="en-US" sz="2400" dirty="0"/>
              <a:t>기존 </a:t>
            </a:r>
            <a:r>
              <a:rPr lang="en-US" altLang="ko-KR" sz="2400" dirty="0"/>
              <a:t>z-index</a:t>
            </a:r>
            <a:r>
              <a:rPr lang="ko-KR" altLang="en-US" sz="2400" dirty="0"/>
              <a:t>와 동일</a:t>
            </a:r>
            <a:endParaRPr lang="en-US" altLang="ko-KR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7DB405-E68C-475A-A89B-5B6EF3BB3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863" y="2426032"/>
            <a:ext cx="2467319" cy="12574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B023AE-7895-43BF-98D9-723E7CE77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863" y="3855626"/>
            <a:ext cx="10145541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02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4649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Container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에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Flex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속성을 입히기 위한 필수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display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옵션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23F0CF-5361-41CA-BC71-9EAA82A00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597732"/>
              </p:ext>
            </p:extLst>
          </p:nvPr>
        </p:nvGraphicFramePr>
        <p:xfrm>
          <a:off x="1147864" y="2049702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9409">
                  <a:extLst>
                    <a:ext uri="{9D8B030D-6E8A-4147-A177-3AD203B41FA5}">
                      <a16:colId xmlns:a16="http://schemas.microsoft.com/office/drawing/2014/main" val="4008486749"/>
                    </a:ext>
                  </a:extLst>
                </a:gridCol>
                <a:gridCol w="6158591">
                  <a:extLst>
                    <a:ext uri="{9D8B030D-6E8A-4147-A177-3AD203B41FA5}">
                      <a16:colId xmlns:a16="http://schemas.microsoft.com/office/drawing/2014/main" val="350619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flex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지정한 크기만큼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축과 </a:t>
                      </a:r>
                      <a:r>
                        <a:rPr lang="en-US" altLang="ko-KR" dirty="0"/>
                        <a:t>y</a:t>
                      </a:r>
                      <a:r>
                        <a:rPr lang="ko-KR" altLang="en-US" dirty="0"/>
                        <a:t>축으로 이동한다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9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inline-flex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지정한 크기만큼 </a:t>
                      </a:r>
                      <a:r>
                        <a:rPr lang="en-US" altLang="ko-KR" dirty="0"/>
                        <a:t>x</a:t>
                      </a:r>
                      <a:r>
                        <a:rPr lang="ko-KR" altLang="en-US" dirty="0"/>
                        <a:t>축으로 이동한다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286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32767DF6-8985-4AE7-BB4C-134B35875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864" y="3587029"/>
            <a:ext cx="9525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84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</a:t>
            </a:r>
            <a:r>
              <a:rPr lang="ko-KR" altLang="en-US" dirty="0"/>
              <a:t>와 </a:t>
            </a:r>
            <a:r>
              <a:rPr lang="en-US" altLang="ko-KR" dirty="0"/>
              <a:t>Float</a:t>
            </a:r>
            <a:r>
              <a:rPr lang="ko-KR" altLang="en-US" dirty="0"/>
              <a:t>의 차이점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503336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높이가 다른 요소와 맞춰진다는 차이점이 존재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315EBBA-3FED-41B4-A698-2C8AE6E72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44"/>
          <a:stretch/>
        </p:blipFill>
        <p:spPr bwMode="auto">
          <a:xfrm>
            <a:off x="1333500" y="2256574"/>
            <a:ext cx="9525000" cy="394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644120-217A-1A65-B89A-0613371A303C}"/>
              </a:ext>
            </a:extLst>
          </p:cNvPr>
          <p:cNvSpPr/>
          <p:nvPr/>
        </p:nvSpPr>
        <p:spPr>
          <a:xfrm>
            <a:off x="7753865" y="1095922"/>
            <a:ext cx="3645243" cy="8340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 err="1"/>
              <a:t>css</a:t>
            </a:r>
            <a:r>
              <a:rPr lang="ko-KR" altLang="en-US" dirty="0"/>
              <a:t>에 </a:t>
            </a:r>
            <a:r>
              <a:rPr lang="en-US" altLang="ko-KR" dirty="0" err="1"/>
              <a:t>float:left</a:t>
            </a:r>
            <a:r>
              <a:rPr lang="ko-KR" altLang="en-US" dirty="0"/>
              <a:t>를 줘보자</a:t>
            </a:r>
          </a:p>
        </p:txBody>
      </p:sp>
    </p:spTree>
    <p:extLst>
      <p:ext uri="{BB962C8B-B14F-4D97-AF65-F5344CB8AC3E}">
        <p14:creationId xmlns:p14="http://schemas.microsoft.com/office/powerpoint/2010/main" val="381702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4649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아이템이 배치되는 축의 방향을 결정하는 옵션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flex-direction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23F0CF-5361-41CA-BC71-9EAA82A00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483675"/>
              </p:ext>
            </p:extLst>
          </p:nvPr>
        </p:nvGraphicFramePr>
        <p:xfrm>
          <a:off x="1147864" y="3285781"/>
          <a:ext cx="45344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181">
                  <a:extLst>
                    <a:ext uri="{9D8B030D-6E8A-4147-A177-3AD203B41FA5}">
                      <a16:colId xmlns:a16="http://schemas.microsoft.com/office/drawing/2014/main" val="4008486749"/>
                    </a:ext>
                  </a:extLst>
                </a:gridCol>
                <a:gridCol w="2407298">
                  <a:extLst>
                    <a:ext uri="{9D8B030D-6E8A-4147-A177-3AD203B41FA5}">
                      <a16:colId xmlns:a16="http://schemas.microsoft.com/office/drawing/2014/main" val="350619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row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좌에서 우로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9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row-reverse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우에서 좌로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column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위에서 아래로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058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column-reverse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아래에서 위로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786999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68FD8F81-3F9D-4951-9459-52D60CB57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733" y="2976801"/>
            <a:ext cx="5226551" cy="247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599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Flex Container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1147864" y="1498060"/>
            <a:ext cx="10440886" cy="434649"/>
          </a:xfrm>
          <a:prstGeom prst="rect">
            <a:avLst/>
          </a:prstGeom>
        </p:spPr>
        <p:txBody>
          <a:bodyPr>
            <a:normAutofit/>
          </a:bodyPr>
          <a:lstStyle/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줄넘김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처리 설정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flex-wrap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D23F0CF-5361-41CA-BC71-9EAA82A002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739648"/>
              </p:ext>
            </p:extLst>
          </p:nvPr>
        </p:nvGraphicFramePr>
        <p:xfrm>
          <a:off x="1147864" y="3285781"/>
          <a:ext cx="45344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6675">
                  <a:extLst>
                    <a:ext uri="{9D8B030D-6E8A-4147-A177-3AD203B41FA5}">
                      <a16:colId xmlns:a16="http://schemas.microsoft.com/office/drawing/2014/main" val="4008486749"/>
                    </a:ext>
                  </a:extLst>
                </a:gridCol>
                <a:gridCol w="2957804">
                  <a:extLst>
                    <a:ext uri="{9D8B030D-6E8A-4147-A177-3AD203B41FA5}">
                      <a16:colId xmlns:a16="http://schemas.microsoft.com/office/drawing/2014/main" val="350619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32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nowrap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좌에서 우로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9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wrap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우에서 좌로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01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wrap-reverse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위에서 아래로 배치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105809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E8B19516-500A-488B-B89A-88A46CAEF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792" y="2323322"/>
            <a:ext cx="5645958" cy="42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97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3" id="{0A9750AF-29A1-4FF4-962A-793B99AB266D}" vid="{495FD0E4-948D-4F5A-83D2-E7A810C163B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정석ppt</Template>
  <TotalTime>3792</TotalTime>
  <Words>1780</Words>
  <Application>Microsoft Office PowerPoint</Application>
  <PresentationFormat>와이드스크린</PresentationFormat>
  <Paragraphs>370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1" baseType="lpstr">
      <vt:lpstr>HY견고딕</vt:lpstr>
      <vt:lpstr>Noto Serif KR</vt:lpstr>
      <vt:lpstr>맑은 고딕</vt:lpstr>
      <vt:lpstr>Arial</vt:lpstr>
      <vt:lpstr>Office 테마</vt:lpstr>
      <vt:lpstr>Flex &amp; Grid</vt:lpstr>
      <vt:lpstr>Flex</vt:lpstr>
      <vt:lpstr>Flex 란?</vt:lpstr>
      <vt:lpstr>Flex 구성요소</vt:lpstr>
      <vt:lpstr>Flex의 기본 원리</vt:lpstr>
      <vt:lpstr>Flex Container 옵션</vt:lpstr>
      <vt:lpstr>Flex와 Float의 차이점</vt:lpstr>
      <vt:lpstr>Flex Container 옵션</vt:lpstr>
      <vt:lpstr>Flex Container 옵션</vt:lpstr>
      <vt:lpstr>Flex Container 옵션</vt:lpstr>
      <vt:lpstr>Flex Container 옵션</vt:lpstr>
      <vt:lpstr>Flex Container 옵션</vt:lpstr>
      <vt:lpstr>Flex Container 옵션</vt:lpstr>
      <vt:lpstr>Flex Container 옵션</vt:lpstr>
      <vt:lpstr>Flex Container 옵션</vt:lpstr>
      <vt:lpstr>Flex Item 옵션</vt:lpstr>
      <vt:lpstr>Flex Item 옵션</vt:lpstr>
      <vt:lpstr>Flex Item 옵션</vt:lpstr>
      <vt:lpstr>Flex Item 옵션</vt:lpstr>
      <vt:lpstr>Flex Item 옵션</vt:lpstr>
      <vt:lpstr>Flex Item 옵션</vt:lpstr>
      <vt:lpstr>Flex Item 옵션</vt:lpstr>
      <vt:lpstr>Grid</vt:lpstr>
      <vt:lpstr>Grid 란?</vt:lpstr>
      <vt:lpstr>Grid 기본 용어 정리</vt:lpstr>
      <vt:lpstr>Grid Container 옵션</vt:lpstr>
      <vt:lpstr>Grid Container 옵션</vt:lpstr>
      <vt:lpstr>Grid Container 옵션</vt:lpstr>
      <vt:lpstr>Grid Container 옵션</vt:lpstr>
      <vt:lpstr>Grid Container 옵션</vt:lpstr>
      <vt:lpstr>Grid Container 옵션</vt:lpstr>
      <vt:lpstr>Grid Container 옵션</vt:lpstr>
      <vt:lpstr>Grid Container 옵션</vt:lpstr>
      <vt:lpstr>Grid Container 옵션</vt:lpstr>
      <vt:lpstr>Grid Container 옵션</vt:lpstr>
      <vt:lpstr>Grid Container 옵션</vt:lpstr>
      <vt:lpstr>Grid Container 옵션</vt:lpstr>
      <vt:lpstr>Grid Container 옵션</vt:lpstr>
      <vt:lpstr>영역 지정 옵션</vt:lpstr>
      <vt:lpstr>영역 지정 옵션</vt:lpstr>
      <vt:lpstr>영역 지정 옵션</vt:lpstr>
      <vt:lpstr>영역 지정 옵션</vt:lpstr>
      <vt:lpstr>영역 지정 옵션</vt:lpstr>
      <vt:lpstr>영역 지정 옵션</vt:lpstr>
      <vt:lpstr>영역 지정 옵션</vt:lpstr>
      <vt:lpstr>영역 지정 옵션</vt:lpstr>
      <vt:lpstr>정렬 옵션</vt:lpstr>
      <vt:lpstr>정렬 옵션</vt:lpstr>
      <vt:lpstr>정렬 옵션</vt:lpstr>
      <vt:lpstr>정렬 옵션</vt:lpstr>
      <vt:lpstr>정렬 옵션</vt:lpstr>
      <vt:lpstr>정렬 옵션</vt:lpstr>
      <vt:lpstr>정렬 옵션</vt:lpstr>
      <vt:lpstr>정렬 옵션</vt:lpstr>
      <vt:lpstr>그 외 옵션</vt:lpstr>
      <vt:lpstr>그 외 옵션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HTML5와 시맨틱 구조</dc:title>
  <dc:creator>Kyunghee Ko</dc:creator>
  <cp:lastModifiedBy>현숙 백</cp:lastModifiedBy>
  <cp:revision>99</cp:revision>
  <dcterms:created xsi:type="dcterms:W3CDTF">2013-09-01T06:28:35Z</dcterms:created>
  <dcterms:modified xsi:type="dcterms:W3CDTF">2024-05-09T00:27:53Z</dcterms:modified>
</cp:coreProperties>
</file>